
<file path=[Content_Types].xml><?xml version="1.0" encoding="utf-8"?>
<Types xmlns="http://schemas.openxmlformats.org/package/2006/content-types">
  <Default Extension="jpeg" ContentType="image/jpeg"/>
  <Default Extension="jpg" ContentType="image/jp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</p:sldIdLst>
  <p:sldSz cx="10058400" cy="7772400"/>
  <p:notesSz cx="10058400" cy="77724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69"/>
    <p:restoredTop sz="94719"/>
  </p:normalViewPr>
  <p:slideViewPr>
    <p:cSldViewPr>
      <p:cViewPr varScale="1">
        <p:scale>
          <a:sx n="106" d="100"/>
          <a:sy n="106" d="100"/>
        </p:scale>
        <p:origin x="1552" y="17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33D5D2-9207-BA49-BFAE-24183BCAD5DB}" type="datetimeFigureOut">
              <a:rPr lang="en-US" smtClean="0"/>
              <a:t>4/20/25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332163" y="971550"/>
            <a:ext cx="3394075" cy="26225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06475" y="3740150"/>
            <a:ext cx="8045450" cy="30607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383463"/>
            <a:ext cx="4359275" cy="388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97538" y="7383463"/>
            <a:ext cx="4359275" cy="388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B53845-2F5D-2049-9E9B-3DD9F7C50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171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B53845-2F5D-2049-9E9B-3DD9F7C502A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620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4380" y="2409444"/>
            <a:ext cx="8549640" cy="16322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1" i="0">
                <a:solidFill>
                  <a:srgbClr val="FF000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80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rgbClr val="FF000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rgbClr val="FF000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rgbClr val="FF000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rgbClr val="FF000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rgbClr val="FF000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73417" y="902017"/>
            <a:ext cx="1063625" cy="7575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1" i="0">
                <a:solidFill>
                  <a:srgbClr val="FF000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73417" y="1817115"/>
            <a:ext cx="8703945" cy="41255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rgbClr val="FF000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419856" y="7228332"/>
            <a:ext cx="3218688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7.jpg"/><Relationship Id="rId4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2017" y="902081"/>
            <a:ext cx="671449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006FC0"/>
                </a:solidFill>
                <a:latin typeface="Tahoma"/>
                <a:cs typeface="Tahoma"/>
              </a:rPr>
              <a:t>PAGTALAKAY</a:t>
            </a:r>
            <a:r>
              <a:rPr sz="1800" b="1" spc="-30" dirty="0">
                <a:solidFill>
                  <a:srgbClr val="006FC0"/>
                </a:solidFill>
                <a:latin typeface="Tahoma"/>
                <a:cs typeface="Tahoma"/>
              </a:rPr>
              <a:t> </a:t>
            </a:r>
            <a:r>
              <a:rPr sz="1800" b="1" dirty="0">
                <a:solidFill>
                  <a:srgbClr val="006FC0"/>
                </a:solidFill>
                <a:latin typeface="Tahoma"/>
                <a:cs typeface="Tahoma"/>
              </a:rPr>
              <a:t>SA</a:t>
            </a:r>
            <a:r>
              <a:rPr sz="1800" b="1" spc="-15" dirty="0">
                <a:solidFill>
                  <a:srgbClr val="006FC0"/>
                </a:solidFill>
                <a:latin typeface="Tahoma"/>
                <a:cs typeface="Tahoma"/>
              </a:rPr>
              <a:t> </a:t>
            </a:r>
            <a:r>
              <a:rPr sz="1800" b="1" dirty="0">
                <a:solidFill>
                  <a:srgbClr val="006FC0"/>
                </a:solidFill>
                <a:latin typeface="Tahoma"/>
                <a:cs typeface="Tahoma"/>
              </a:rPr>
              <a:t>KABANATA</a:t>
            </a:r>
            <a:r>
              <a:rPr sz="1800" b="1" spc="5" dirty="0">
                <a:solidFill>
                  <a:srgbClr val="006FC0"/>
                </a:solidFill>
                <a:latin typeface="Tahoma"/>
                <a:cs typeface="Tahoma"/>
              </a:rPr>
              <a:t> </a:t>
            </a:r>
            <a:r>
              <a:rPr sz="1800" b="1" dirty="0">
                <a:solidFill>
                  <a:srgbClr val="006FC0"/>
                </a:solidFill>
                <a:latin typeface="Tahoma"/>
                <a:cs typeface="Tahoma"/>
              </a:rPr>
              <a:t>57-64 NG</a:t>
            </a:r>
            <a:r>
              <a:rPr sz="1800" b="1" spc="-30" dirty="0">
                <a:solidFill>
                  <a:srgbClr val="006FC0"/>
                </a:solidFill>
                <a:latin typeface="Tahoma"/>
                <a:cs typeface="Tahoma"/>
              </a:rPr>
              <a:t> </a:t>
            </a:r>
            <a:r>
              <a:rPr sz="1800" b="1" dirty="0">
                <a:solidFill>
                  <a:srgbClr val="006FC0"/>
                </a:solidFill>
                <a:latin typeface="Tahoma"/>
                <a:cs typeface="Tahoma"/>
              </a:rPr>
              <a:t>NOLI</a:t>
            </a:r>
            <a:r>
              <a:rPr sz="1800" b="1" spc="-10" dirty="0">
                <a:solidFill>
                  <a:srgbClr val="006FC0"/>
                </a:solidFill>
                <a:latin typeface="Tahoma"/>
                <a:cs typeface="Tahoma"/>
              </a:rPr>
              <a:t> </a:t>
            </a:r>
            <a:r>
              <a:rPr sz="1800" b="1" dirty="0">
                <a:solidFill>
                  <a:srgbClr val="006FC0"/>
                </a:solidFill>
                <a:latin typeface="Tahoma"/>
                <a:cs typeface="Tahoma"/>
              </a:rPr>
              <a:t>ME</a:t>
            </a:r>
            <a:r>
              <a:rPr sz="1800" b="1" spc="-15" dirty="0">
                <a:solidFill>
                  <a:srgbClr val="006FC0"/>
                </a:solidFill>
                <a:latin typeface="Tahoma"/>
                <a:cs typeface="Tahoma"/>
              </a:rPr>
              <a:t> </a:t>
            </a:r>
            <a:r>
              <a:rPr sz="1800" b="1" spc="-10" dirty="0">
                <a:solidFill>
                  <a:srgbClr val="006FC0"/>
                </a:solidFill>
                <a:latin typeface="Tahoma"/>
                <a:cs typeface="Tahoma"/>
              </a:rPr>
              <a:t>TANGERE!</a:t>
            </a:r>
            <a:endParaRPr sz="1800">
              <a:latin typeface="Tahoma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02017" y="3793886"/>
            <a:ext cx="8300084" cy="2898140"/>
          </a:xfrm>
          <a:prstGeom prst="rect">
            <a:avLst/>
          </a:prstGeom>
        </p:spPr>
        <p:txBody>
          <a:bodyPr vert="horz" wrap="square" lIns="0" tIns="1092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60"/>
              </a:spcBef>
            </a:pPr>
            <a:r>
              <a:rPr sz="1400" b="1" dirty="0">
                <a:solidFill>
                  <a:srgbClr val="FF0000"/>
                </a:solidFill>
                <a:latin typeface="Tahoma"/>
                <a:cs typeface="Tahoma"/>
              </a:rPr>
              <a:t>PATUNGO</a:t>
            </a:r>
            <a:r>
              <a:rPr sz="1400" b="1" spc="-30" dirty="0">
                <a:solidFill>
                  <a:srgbClr val="FF0000"/>
                </a:solidFill>
                <a:latin typeface="Tahoma"/>
                <a:cs typeface="Tahoma"/>
              </a:rPr>
              <a:t> </a:t>
            </a:r>
            <a:r>
              <a:rPr sz="1400" b="1" dirty="0">
                <a:solidFill>
                  <a:srgbClr val="FF0000"/>
                </a:solidFill>
                <a:latin typeface="Tahoma"/>
                <a:cs typeface="Tahoma"/>
              </a:rPr>
              <a:t>SA</a:t>
            </a:r>
            <a:r>
              <a:rPr sz="1400" b="1" spc="-25" dirty="0">
                <a:solidFill>
                  <a:srgbClr val="FF0000"/>
                </a:solidFill>
                <a:latin typeface="Tahoma"/>
                <a:cs typeface="Tahoma"/>
              </a:rPr>
              <a:t> </a:t>
            </a:r>
            <a:r>
              <a:rPr sz="1400" b="1" spc="-10" dirty="0">
                <a:solidFill>
                  <a:srgbClr val="FF0000"/>
                </a:solidFill>
                <a:latin typeface="Tahoma"/>
                <a:cs typeface="Tahoma"/>
              </a:rPr>
              <a:t>WAKAS...</a:t>
            </a:r>
            <a:endParaRPr sz="1400">
              <a:latin typeface="Tahoma"/>
              <a:cs typeface="Tahoma"/>
            </a:endParaRPr>
          </a:p>
          <a:p>
            <a:pPr marL="240665" indent="-227965">
              <a:lnSpc>
                <a:spcPct val="100000"/>
              </a:lnSpc>
              <a:spcBef>
                <a:spcPts val="875"/>
              </a:spcBef>
              <a:buFont typeface="Wingdings"/>
              <a:buChar char=""/>
              <a:tabLst>
                <a:tab pos="240665" algn="l"/>
              </a:tabLst>
            </a:pPr>
            <a:r>
              <a:rPr sz="1600" dirty="0">
                <a:latin typeface="Tahoma"/>
                <a:cs typeface="Tahoma"/>
              </a:rPr>
              <a:t>Hinuli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si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Ibarra bilang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itinuturong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pinuno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ng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gawa-gawang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himagsikan.</a:t>
            </a:r>
            <a:endParaRPr sz="1600">
              <a:latin typeface="Tahoma"/>
              <a:cs typeface="Tahoma"/>
            </a:endParaRPr>
          </a:p>
          <a:p>
            <a:pPr marL="240665" indent="-227965">
              <a:lnSpc>
                <a:spcPct val="100000"/>
              </a:lnSpc>
              <a:spcBef>
                <a:spcPts val="980"/>
              </a:spcBef>
              <a:buFont typeface="Wingdings"/>
              <a:buChar char=""/>
              <a:tabLst>
                <a:tab pos="240665" algn="l"/>
              </a:tabLst>
            </a:pPr>
            <a:r>
              <a:rPr sz="1600" dirty="0">
                <a:latin typeface="Tahoma"/>
                <a:cs typeface="Tahoma"/>
              </a:rPr>
              <a:t>Hinuli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maging</a:t>
            </a:r>
            <a:r>
              <a:rPr sz="1600" spc="-4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ang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mga walang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sala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kasama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 si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Don </a:t>
            </a:r>
            <a:r>
              <a:rPr sz="1600" spc="-10" dirty="0">
                <a:latin typeface="Tahoma"/>
                <a:cs typeface="Tahoma"/>
              </a:rPr>
              <a:t>Filipo.</a:t>
            </a:r>
            <a:endParaRPr sz="1600">
              <a:latin typeface="Tahoma"/>
              <a:cs typeface="Tahoma"/>
            </a:endParaRPr>
          </a:p>
          <a:p>
            <a:pPr marL="240665" indent="-227965">
              <a:lnSpc>
                <a:spcPct val="100000"/>
              </a:lnSpc>
              <a:spcBef>
                <a:spcPts val="985"/>
              </a:spcBef>
              <a:buFont typeface="Wingdings"/>
              <a:buChar char=""/>
              <a:tabLst>
                <a:tab pos="240665" algn="l"/>
              </a:tabLst>
            </a:pPr>
            <a:r>
              <a:rPr sz="1600" dirty="0">
                <a:latin typeface="Tahoma"/>
                <a:cs typeface="Tahoma"/>
              </a:rPr>
              <a:t>Pumanaw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si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Pilosopo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Tasyo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habang</a:t>
            </a:r>
            <a:r>
              <a:rPr sz="1600" spc="-5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nagkakagulo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ang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bayan.</a:t>
            </a:r>
            <a:endParaRPr sz="1600">
              <a:latin typeface="Tahoma"/>
              <a:cs typeface="Tahoma"/>
            </a:endParaRPr>
          </a:p>
          <a:p>
            <a:pPr marL="240665" indent="-227965">
              <a:lnSpc>
                <a:spcPct val="100000"/>
              </a:lnSpc>
              <a:spcBef>
                <a:spcPts val="975"/>
              </a:spcBef>
              <a:buFont typeface="Wingdings"/>
              <a:buChar char=""/>
              <a:tabLst>
                <a:tab pos="240665" algn="l"/>
              </a:tabLst>
            </a:pPr>
            <a:r>
              <a:rPr sz="1600" dirty="0">
                <a:latin typeface="Tahoma"/>
                <a:cs typeface="Tahoma"/>
              </a:rPr>
              <a:t>Kinuha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ni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Eias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ang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mga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kaban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ng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yaman</a:t>
            </a:r>
            <a:r>
              <a:rPr sz="1600" spc="-2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ng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mga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Ibarra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at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tinago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ito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 </a:t>
            </a:r>
            <a:r>
              <a:rPr sz="1600" spc="-10" dirty="0">
                <a:latin typeface="Tahoma"/>
                <a:cs typeface="Tahoma"/>
              </a:rPr>
              <a:t>kagubatan.</a:t>
            </a:r>
            <a:endParaRPr sz="1600">
              <a:latin typeface="Tahoma"/>
              <a:cs typeface="Tahoma"/>
            </a:endParaRPr>
          </a:p>
          <a:p>
            <a:pPr marL="240665" indent="-227965">
              <a:lnSpc>
                <a:spcPct val="100000"/>
              </a:lnSpc>
              <a:spcBef>
                <a:spcPts val="960"/>
              </a:spcBef>
              <a:buFont typeface="Wingdings"/>
              <a:buChar char=""/>
              <a:tabLst>
                <a:tab pos="240665" algn="l"/>
              </a:tabLst>
            </a:pPr>
            <a:r>
              <a:rPr sz="1600" dirty="0">
                <a:latin typeface="Tahoma"/>
                <a:cs typeface="Tahoma"/>
              </a:rPr>
              <a:t>Nagliyab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ang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tahanan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ng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mga</a:t>
            </a:r>
            <a:r>
              <a:rPr sz="1600" spc="5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Ibarra.</a:t>
            </a:r>
            <a:endParaRPr sz="1600">
              <a:latin typeface="Tahoma"/>
              <a:cs typeface="Tahoma"/>
            </a:endParaRPr>
          </a:p>
          <a:p>
            <a:pPr marL="241300" marR="5080" indent="-228600">
              <a:lnSpc>
                <a:spcPts val="2900"/>
              </a:lnSpc>
              <a:spcBef>
                <a:spcPts val="105"/>
              </a:spcBef>
              <a:buFont typeface="Wingdings"/>
              <a:buChar char=""/>
              <a:tabLst>
                <a:tab pos="241300" algn="l"/>
              </a:tabLst>
            </a:pPr>
            <a:r>
              <a:rPr sz="1600" dirty="0">
                <a:latin typeface="Tahoma"/>
                <a:cs typeface="Tahoma"/>
              </a:rPr>
              <a:t>Isang</a:t>
            </a:r>
            <a:r>
              <a:rPr sz="1600" spc="-3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kasulatan</a:t>
            </a:r>
            <a:r>
              <a:rPr sz="1600" spc="-3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ukol</a:t>
            </a:r>
            <a:r>
              <a:rPr sz="1600" spc="-3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 gawa-gawang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himagsikan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ang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nagdiin kay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Ibarra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bilang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may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spc="-20" dirty="0">
                <a:latin typeface="Tahoma"/>
                <a:cs typeface="Tahoma"/>
              </a:rPr>
              <a:t>sala </a:t>
            </a:r>
            <a:r>
              <a:rPr sz="1600" dirty="0">
                <a:latin typeface="Tahoma"/>
                <a:cs typeface="Tahoma"/>
              </a:rPr>
              <a:t>dahil</a:t>
            </a:r>
            <a:r>
              <a:rPr sz="1600" spc="-3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pirma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niya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kasulatan.</a:t>
            </a:r>
            <a:endParaRPr sz="1600">
              <a:latin typeface="Tahoma"/>
              <a:cs typeface="Tahoma"/>
            </a:endParaRPr>
          </a:p>
        </p:txBody>
      </p:sp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81710" y="1514602"/>
            <a:ext cx="2666365" cy="1999488"/>
          </a:xfrm>
          <a:prstGeom prst="rect">
            <a:avLst/>
          </a:prstGeom>
        </p:spPr>
      </p:pic>
      <p:pic>
        <p:nvPicPr>
          <p:cNvPr id="11" name="Audio 10">
            <a:extLst>
              <a:ext uri="{FF2B5EF4-FFF2-40B4-BE49-F238E27FC236}">
                <a16:creationId xmlns:a16="http://schemas.microsoft.com/office/drawing/2014/main" id="{B4FB24E6-94A3-813E-D2A8-5CB3EA1B30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93200" y="68072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640"/>
    </mc:Choice>
    <mc:Fallback xmlns="">
      <p:transition spd="slow" advTm="886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2017" y="777367"/>
            <a:ext cx="8331200" cy="59150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marR="4068445" indent="-228600">
              <a:lnSpc>
                <a:spcPct val="151100"/>
              </a:lnSpc>
              <a:spcBef>
                <a:spcPts val="100"/>
              </a:spcBef>
              <a:buFont typeface="Wingdings"/>
              <a:buChar char=""/>
              <a:tabLst>
                <a:tab pos="241300" algn="l"/>
              </a:tabLst>
            </a:pPr>
            <a:r>
              <a:rPr sz="1600" dirty="0">
                <a:latin typeface="Tahoma"/>
                <a:cs typeface="Tahoma"/>
              </a:rPr>
              <a:t>Itinakas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ni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Elias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si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Ibarra</a:t>
            </a:r>
            <a:r>
              <a:rPr sz="1600" spc="-3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mula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piitan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spc="-25" dirty="0">
                <a:latin typeface="Tahoma"/>
                <a:cs typeface="Tahoma"/>
              </a:rPr>
              <a:t>at </a:t>
            </a:r>
            <a:r>
              <a:rPr sz="1600" dirty="0">
                <a:latin typeface="Tahoma"/>
                <a:cs typeface="Tahoma"/>
              </a:rPr>
              <a:t>nagbangka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lawa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patungo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tahanan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spc="-20" dirty="0">
                <a:latin typeface="Tahoma"/>
                <a:cs typeface="Tahoma"/>
              </a:rPr>
              <a:t>nina </a:t>
            </a:r>
            <a:r>
              <a:rPr sz="1600" dirty="0">
                <a:latin typeface="Tahoma"/>
                <a:cs typeface="Tahoma"/>
              </a:rPr>
              <a:t>Maria</a:t>
            </a:r>
            <a:r>
              <a:rPr sz="1600" spc="5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Clara.</a:t>
            </a:r>
            <a:endParaRPr sz="1600">
              <a:latin typeface="Tahoma"/>
              <a:cs typeface="Tahoma"/>
            </a:endParaRPr>
          </a:p>
          <a:p>
            <a:pPr marL="241300" marR="4092575" indent="-228600">
              <a:lnSpc>
                <a:spcPct val="151000"/>
              </a:lnSpc>
              <a:spcBef>
                <a:spcPts val="5"/>
              </a:spcBef>
              <a:buFont typeface="Wingdings"/>
              <a:buChar char=""/>
              <a:tabLst>
                <a:tab pos="241300" algn="l"/>
              </a:tabLst>
            </a:pPr>
            <a:r>
              <a:rPr sz="1600" dirty="0">
                <a:latin typeface="Tahoma"/>
                <a:cs typeface="Tahoma"/>
              </a:rPr>
              <a:t>Ipinagtapat</a:t>
            </a:r>
            <a:r>
              <a:rPr sz="1600" spc="-2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ni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Maria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Clara</a:t>
            </a:r>
            <a:r>
              <a:rPr sz="1600" spc="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kay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Ibarra</a:t>
            </a:r>
            <a:r>
              <a:rPr sz="1600" spc="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</a:t>
            </a:r>
            <a:r>
              <a:rPr sz="1600" spc="-30" dirty="0">
                <a:latin typeface="Tahoma"/>
                <a:cs typeface="Tahoma"/>
              </a:rPr>
              <a:t> </a:t>
            </a:r>
            <a:r>
              <a:rPr sz="1600" spc="-25" dirty="0">
                <a:latin typeface="Tahoma"/>
                <a:cs typeface="Tahoma"/>
              </a:rPr>
              <a:t>ang </a:t>
            </a:r>
            <a:r>
              <a:rPr sz="1600" dirty="0">
                <a:latin typeface="Tahoma"/>
                <a:cs typeface="Tahoma"/>
              </a:rPr>
              <a:t>kanyang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tunay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 ama ay</a:t>
            </a:r>
            <a:r>
              <a:rPr sz="1600" spc="-3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si Padre</a:t>
            </a:r>
            <a:r>
              <a:rPr sz="1600" spc="-25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Damaso.</a:t>
            </a:r>
            <a:endParaRPr sz="1600">
              <a:latin typeface="Tahoma"/>
              <a:cs typeface="Tahoma"/>
            </a:endParaRPr>
          </a:p>
          <a:p>
            <a:pPr marL="241300" marR="4274820" indent="-228600">
              <a:lnSpc>
                <a:spcPts val="2900"/>
              </a:lnSpc>
              <a:spcBef>
                <a:spcPts val="235"/>
              </a:spcBef>
              <a:buFont typeface="Wingdings"/>
              <a:buChar char=""/>
              <a:tabLst>
                <a:tab pos="241300" algn="l"/>
              </a:tabLst>
            </a:pPr>
            <a:r>
              <a:rPr sz="1600" dirty="0">
                <a:latin typeface="Tahoma"/>
                <a:cs typeface="Tahoma"/>
              </a:rPr>
              <a:t>Sa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isang</a:t>
            </a:r>
            <a:r>
              <a:rPr sz="1600" spc="-2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pangungumpisal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ay</a:t>
            </a:r>
            <a:r>
              <a:rPr sz="1600" spc="-3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si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Padre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Salvi </a:t>
            </a:r>
            <a:r>
              <a:rPr sz="1600" dirty="0">
                <a:latin typeface="Tahoma"/>
                <a:cs typeface="Tahoma"/>
              </a:rPr>
              <a:t>ang</a:t>
            </a:r>
            <a:r>
              <a:rPr sz="1600" spc="25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nagsiwalat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kay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Maria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Clara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</a:t>
            </a:r>
            <a:r>
              <a:rPr sz="1600" spc="-25" dirty="0">
                <a:latin typeface="Tahoma"/>
                <a:cs typeface="Tahoma"/>
              </a:rPr>
              <a:t> ang </a:t>
            </a:r>
            <a:r>
              <a:rPr sz="1600" dirty="0">
                <a:latin typeface="Tahoma"/>
                <a:cs typeface="Tahoma"/>
              </a:rPr>
              <a:t>kanyang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ama</a:t>
            </a:r>
            <a:r>
              <a:rPr sz="1600" spc="-2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ay si Padre</a:t>
            </a:r>
            <a:r>
              <a:rPr sz="1600" spc="5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Damaso.</a:t>
            </a:r>
            <a:endParaRPr sz="1600">
              <a:latin typeface="Tahoma"/>
              <a:cs typeface="Tahoma"/>
            </a:endParaRPr>
          </a:p>
          <a:p>
            <a:pPr marL="241300" marR="4183379" indent="-228600">
              <a:lnSpc>
                <a:spcPts val="2900"/>
              </a:lnSpc>
              <a:buFont typeface="Wingdings"/>
              <a:buChar char=""/>
              <a:tabLst>
                <a:tab pos="241300" algn="l"/>
              </a:tabLst>
            </a:pPr>
            <a:r>
              <a:rPr sz="1600" dirty="0">
                <a:latin typeface="Tahoma"/>
                <a:cs typeface="Tahoma"/>
              </a:rPr>
              <a:t>Natuklasan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ni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Maria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Clara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ang</a:t>
            </a:r>
            <a:r>
              <a:rPr sz="1600" spc="-2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tunay</a:t>
            </a:r>
            <a:r>
              <a:rPr sz="1600" spc="-35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niyang </a:t>
            </a:r>
            <a:r>
              <a:rPr sz="1600" dirty="0">
                <a:latin typeface="Tahoma"/>
                <a:cs typeface="Tahoma"/>
              </a:rPr>
              <a:t>pagkatao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dahil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</a:t>
            </a:r>
            <a:r>
              <a:rPr sz="1600" spc="-2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mga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liham</a:t>
            </a:r>
            <a:r>
              <a:rPr sz="1600" spc="-2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nakuha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spc="-25" dirty="0">
                <a:latin typeface="Tahoma"/>
                <a:cs typeface="Tahoma"/>
              </a:rPr>
              <a:t>ni</a:t>
            </a:r>
            <a:endParaRPr sz="1600">
              <a:latin typeface="Tahoma"/>
              <a:cs typeface="Tahoma"/>
            </a:endParaRPr>
          </a:p>
          <a:p>
            <a:pPr marL="241300">
              <a:lnSpc>
                <a:spcPct val="100000"/>
              </a:lnSpc>
              <a:spcBef>
                <a:spcPts val="725"/>
              </a:spcBef>
            </a:pPr>
            <a:r>
              <a:rPr sz="1600" dirty="0">
                <a:latin typeface="Tahoma"/>
                <a:cs typeface="Tahoma"/>
              </a:rPr>
              <a:t>Padre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Salvi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</a:t>
            </a:r>
            <a:r>
              <a:rPr sz="1600" spc="-3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kumbento kung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saan</a:t>
            </a:r>
            <a:r>
              <a:rPr sz="1600" spc="-3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dating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kura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ng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San Diego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si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Padre</a:t>
            </a:r>
            <a:r>
              <a:rPr sz="1600" spc="-25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Damaso.</a:t>
            </a:r>
            <a:endParaRPr sz="1600">
              <a:latin typeface="Tahoma"/>
              <a:cs typeface="Tahoma"/>
            </a:endParaRPr>
          </a:p>
          <a:p>
            <a:pPr marL="241300" marR="5080" indent="-228600">
              <a:lnSpc>
                <a:spcPct val="150400"/>
              </a:lnSpc>
              <a:spcBef>
                <a:spcPts val="15"/>
              </a:spcBef>
              <a:buFont typeface="Wingdings"/>
              <a:buChar char=""/>
              <a:tabLst>
                <a:tab pos="241300" algn="l"/>
              </a:tabLst>
            </a:pPr>
            <a:r>
              <a:rPr sz="1600" dirty="0">
                <a:latin typeface="Tahoma"/>
                <a:cs typeface="Tahoma"/>
              </a:rPr>
              <a:t>Kapalit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ng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mga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lumang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liham</a:t>
            </a:r>
            <a:r>
              <a:rPr sz="1600" spc="-3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ni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Donya</a:t>
            </a:r>
            <a:r>
              <a:rPr sz="1600" spc="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Pia</a:t>
            </a:r>
            <a:r>
              <a:rPr sz="1600" spc="-3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ay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hiningi ni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Padre</a:t>
            </a:r>
            <a:r>
              <a:rPr sz="1600" spc="-3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Salvi ang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mga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liham </a:t>
            </a:r>
            <a:r>
              <a:rPr sz="1600" spc="-25" dirty="0">
                <a:latin typeface="Tahoma"/>
                <a:cs typeface="Tahoma"/>
              </a:rPr>
              <a:t>ni </a:t>
            </a:r>
            <a:r>
              <a:rPr sz="1600" dirty="0">
                <a:latin typeface="Tahoma"/>
                <a:cs typeface="Tahoma"/>
              </a:rPr>
              <a:t>Ibarra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kay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Maria Clara.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Dito hinuwad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o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kinopya ang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pirma ni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Ibarra para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 gawa-</a:t>
            </a:r>
            <a:r>
              <a:rPr sz="1600" spc="-10" dirty="0">
                <a:latin typeface="Tahoma"/>
                <a:cs typeface="Tahoma"/>
              </a:rPr>
              <a:t>gawang himagsikan.</a:t>
            </a:r>
            <a:endParaRPr sz="1600">
              <a:latin typeface="Tahoma"/>
              <a:cs typeface="Tahoma"/>
            </a:endParaRPr>
          </a:p>
          <a:p>
            <a:pPr marL="241300" marR="554355" indent="-228600">
              <a:lnSpc>
                <a:spcPts val="2900"/>
              </a:lnSpc>
              <a:spcBef>
                <a:spcPts val="105"/>
              </a:spcBef>
              <a:buFont typeface="Wingdings"/>
              <a:buChar char=""/>
              <a:tabLst>
                <a:tab pos="241300" algn="l"/>
              </a:tabLst>
            </a:pPr>
            <a:r>
              <a:rPr sz="1600" dirty="0">
                <a:latin typeface="Tahoma"/>
                <a:cs typeface="Tahoma"/>
              </a:rPr>
              <a:t>Tinugis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ng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mga</a:t>
            </a:r>
            <a:r>
              <a:rPr sz="1600" spc="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guardia sibil</a:t>
            </a:r>
            <a:r>
              <a:rPr sz="1600" spc="-3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ang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bangka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nina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Elias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at</a:t>
            </a:r>
            <a:r>
              <a:rPr sz="1600" spc="-2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Ibarra.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Nagtago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dayami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spc="-25" dirty="0">
                <a:latin typeface="Tahoma"/>
                <a:cs typeface="Tahoma"/>
              </a:rPr>
              <a:t>ng </a:t>
            </a:r>
            <a:r>
              <a:rPr sz="1600" dirty="0">
                <a:latin typeface="Tahoma"/>
                <a:cs typeface="Tahoma"/>
              </a:rPr>
              <a:t>bangka si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Ibarra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at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tumalon</a:t>
            </a:r>
            <a:r>
              <a:rPr sz="1600" spc="-3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 tubig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si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Elias</a:t>
            </a:r>
            <a:r>
              <a:rPr sz="1600" spc="-3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at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nabaril.</a:t>
            </a:r>
            <a:endParaRPr sz="1600">
              <a:latin typeface="Tahoma"/>
              <a:cs typeface="Tahoma"/>
            </a:endParaRPr>
          </a:p>
        </p:txBody>
      </p:sp>
      <p:pic>
        <p:nvPicPr>
          <p:cNvPr id="3" name="object 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418454" y="914400"/>
            <a:ext cx="3665854" cy="3585210"/>
          </a:xfrm>
          <a:prstGeom prst="rect">
            <a:avLst/>
          </a:prstGeom>
        </p:spPr>
      </p:pic>
      <p:pic>
        <p:nvPicPr>
          <p:cNvPr id="6" name="Audio 5">
            <a:extLst>
              <a:ext uri="{FF2B5EF4-FFF2-40B4-BE49-F238E27FC236}">
                <a16:creationId xmlns:a16="http://schemas.microsoft.com/office/drawing/2014/main" id="{1961CCBE-53DE-2954-49DB-B63D3467A0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93200" y="68072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334"/>
    </mc:Choice>
    <mc:Fallback xmlns="">
      <p:transition spd="slow" advTm="1183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2017" y="794512"/>
            <a:ext cx="4371340" cy="62329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41300" marR="47625" indent="-228600">
              <a:lnSpc>
                <a:spcPct val="150900"/>
              </a:lnSpc>
              <a:spcBef>
                <a:spcPts val="90"/>
              </a:spcBef>
              <a:buFont typeface="Wingdings"/>
              <a:buChar char=""/>
              <a:tabLst>
                <a:tab pos="241300" algn="l"/>
              </a:tabLst>
            </a:pPr>
            <a:r>
              <a:rPr sz="1400" dirty="0">
                <a:latin typeface="Tahoma"/>
                <a:cs typeface="Tahoma"/>
              </a:rPr>
              <a:t>Si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Sisa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ay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pinakawalan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ng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medikong/doktor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spc="-25" dirty="0">
                <a:latin typeface="Tahoma"/>
                <a:cs typeface="Tahoma"/>
              </a:rPr>
              <a:t>na </a:t>
            </a:r>
            <a:r>
              <a:rPr sz="1400" dirty="0">
                <a:latin typeface="Tahoma"/>
                <a:cs typeface="Tahoma"/>
              </a:rPr>
              <a:t>binayaran</a:t>
            </a:r>
            <a:r>
              <a:rPr sz="1400" spc="-2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ni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Ibarra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upang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alagaan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ito</a:t>
            </a:r>
            <a:r>
              <a:rPr sz="1400" spc="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-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natakot </a:t>
            </a:r>
            <a:r>
              <a:rPr sz="1400" spc="-25" dirty="0">
                <a:latin typeface="Tahoma"/>
                <a:cs typeface="Tahoma"/>
              </a:rPr>
              <a:t>ang </a:t>
            </a:r>
            <a:r>
              <a:rPr sz="1400" dirty="0">
                <a:latin typeface="Tahoma"/>
                <a:cs typeface="Tahoma"/>
              </a:rPr>
              <a:t>doktor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madamay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o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maiugnay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kay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Ibarra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spc="-20" dirty="0">
                <a:latin typeface="Tahoma"/>
                <a:cs typeface="Tahoma"/>
              </a:rPr>
              <a:t>kaya </a:t>
            </a:r>
            <a:r>
              <a:rPr sz="1400" dirty="0">
                <a:latin typeface="Tahoma"/>
                <a:cs typeface="Tahoma"/>
              </a:rPr>
              <a:t>pinaalis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nito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si Sisa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</a:t>
            </a:r>
            <a:r>
              <a:rPr sz="1400" spc="-4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kanyang </a:t>
            </a:r>
            <a:r>
              <a:rPr sz="1400" spc="-10" dirty="0">
                <a:latin typeface="Tahoma"/>
                <a:cs typeface="Tahoma"/>
              </a:rPr>
              <a:t>pangangalaga.</a:t>
            </a:r>
            <a:endParaRPr sz="1400" dirty="0">
              <a:latin typeface="Tahoma"/>
              <a:cs typeface="Tahoma"/>
            </a:endParaRPr>
          </a:p>
          <a:p>
            <a:pPr marL="241300" marR="172720" indent="-228600">
              <a:lnSpc>
                <a:spcPct val="150800"/>
              </a:lnSpc>
              <a:spcBef>
                <a:spcPts val="15"/>
              </a:spcBef>
              <a:buFont typeface="Wingdings"/>
              <a:buChar char=""/>
              <a:tabLst>
                <a:tab pos="241300" algn="l"/>
              </a:tabLst>
            </a:pPr>
            <a:r>
              <a:rPr sz="1400" dirty="0">
                <a:latin typeface="Tahoma"/>
                <a:cs typeface="Tahoma"/>
              </a:rPr>
              <a:t>Nakita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ni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Basilio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ang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kanyang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ina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at</a:t>
            </a:r>
            <a:r>
              <a:rPr sz="1400" spc="-2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spc="-10" dirty="0">
                <a:latin typeface="Tahoma"/>
                <a:cs typeface="Tahoma"/>
              </a:rPr>
              <a:t>baliw </a:t>
            </a:r>
            <a:r>
              <a:rPr sz="1400" dirty="0">
                <a:latin typeface="Tahoma"/>
                <a:cs typeface="Tahoma"/>
              </a:rPr>
              <a:t>ay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natakot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at nagtatakbo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kagubatan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spc="-25" dirty="0">
                <a:latin typeface="Tahoma"/>
                <a:cs typeface="Tahoma"/>
              </a:rPr>
              <a:t>mga </a:t>
            </a:r>
            <a:r>
              <a:rPr sz="1400" dirty="0">
                <a:latin typeface="Tahoma"/>
                <a:cs typeface="Tahoma"/>
              </a:rPr>
              <a:t>Ibarra.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Ito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ay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gabi</a:t>
            </a:r>
            <a:r>
              <a:rPr sz="1400" spc="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lang="en-US" sz="1400" spc="-5" dirty="0" err="1">
                <a:latin typeface="Tahoma"/>
                <a:cs typeface="Tahoma"/>
              </a:rPr>
              <a:t>Disyembre</a:t>
            </a:r>
            <a:r>
              <a:rPr lang="en-US"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24</a:t>
            </a:r>
            <a:r>
              <a:rPr sz="1400" spc="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-</a:t>
            </a:r>
            <a:r>
              <a:rPr sz="1400" spc="-3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o</a:t>
            </a:r>
            <a:r>
              <a:rPr sz="1400" spc="-10" dirty="0">
                <a:latin typeface="Tahoma"/>
                <a:cs typeface="Tahoma"/>
              </a:rPr>
              <a:t> Noche Buena.</a:t>
            </a:r>
            <a:endParaRPr sz="1400" dirty="0">
              <a:latin typeface="Tahoma"/>
              <a:cs typeface="Tahoma"/>
            </a:endParaRPr>
          </a:p>
          <a:p>
            <a:pPr marL="241300" marR="143510" indent="-228600">
              <a:lnSpc>
                <a:spcPts val="2550"/>
              </a:lnSpc>
              <a:spcBef>
                <a:spcPts val="210"/>
              </a:spcBef>
              <a:buFont typeface="Wingdings"/>
              <a:buChar char=""/>
              <a:tabLst>
                <a:tab pos="241300" algn="l"/>
              </a:tabLst>
            </a:pPr>
            <a:r>
              <a:rPr sz="1400" dirty="0">
                <a:latin typeface="Tahoma"/>
                <a:cs typeface="Tahoma"/>
              </a:rPr>
              <a:t>Nagtagpo</a:t>
            </a:r>
            <a:r>
              <a:rPr sz="1400" spc="-2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kagubatan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ng mga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Ibarra</a:t>
            </a:r>
            <a:r>
              <a:rPr sz="1400" spc="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ang </a:t>
            </a:r>
            <a:r>
              <a:rPr sz="1400" spc="-10" dirty="0">
                <a:latin typeface="Tahoma"/>
                <a:cs typeface="Tahoma"/>
              </a:rPr>
              <a:t>nabaril </a:t>
            </a:r>
            <a:r>
              <a:rPr sz="1400" dirty="0">
                <a:latin typeface="Tahoma"/>
                <a:cs typeface="Tahoma"/>
              </a:rPr>
              <a:t>na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si Elias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at</a:t>
            </a:r>
            <a:r>
              <a:rPr sz="1400" spc="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si</a:t>
            </a:r>
            <a:r>
              <a:rPr sz="1400" spc="-2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Basilio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humahabol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kay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spc="-10" dirty="0">
                <a:latin typeface="Tahoma"/>
                <a:cs typeface="Tahoma"/>
              </a:rPr>
              <a:t>Sisa.</a:t>
            </a:r>
            <a:endParaRPr sz="1400" dirty="0">
              <a:latin typeface="Tahoma"/>
              <a:cs typeface="Tahoma"/>
            </a:endParaRPr>
          </a:p>
          <a:p>
            <a:pPr marL="240665" indent="-227965">
              <a:lnSpc>
                <a:spcPct val="100000"/>
              </a:lnSpc>
              <a:spcBef>
                <a:spcPts val="615"/>
              </a:spcBef>
              <a:buFont typeface="Wingdings"/>
              <a:buChar char=""/>
              <a:tabLst>
                <a:tab pos="240665" algn="l"/>
              </a:tabLst>
            </a:pPr>
            <a:r>
              <a:rPr sz="1400" dirty="0">
                <a:latin typeface="Tahoma"/>
                <a:cs typeface="Tahoma"/>
              </a:rPr>
              <a:t>Ibinilin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ni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Elias</a:t>
            </a:r>
            <a:r>
              <a:rPr sz="1400" spc="-3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kabataan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batiin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liwanag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spc="-25" dirty="0">
                <a:latin typeface="Tahoma"/>
                <a:cs typeface="Tahoma"/>
              </a:rPr>
              <a:t>ng</a:t>
            </a:r>
            <a:endParaRPr sz="1400" dirty="0">
              <a:latin typeface="Tahoma"/>
              <a:cs typeface="Tahoma"/>
            </a:endParaRPr>
          </a:p>
          <a:p>
            <a:pPr marL="241300">
              <a:lnSpc>
                <a:spcPct val="100000"/>
              </a:lnSpc>
              <a:spcBef>
                <a:spcPts val="844"/>
              </a:spcBef>
            </a:pPr>
            <a:r>
              <a:rPr sz="1400" dirty="0">
                <a:latin typeface="Tahoma"/>
                <a:cs typeface="Tahoma"/>
              </a:rPr>
              <a:t>bukas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o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ang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kalayaang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hindi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niya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spc="-10" dirty="0" err="1">
                <a:latin typeface="Tahoma"/>
                <a:cs typeface="Tahoma"/>
              </a:rPr>
              <a:t>nasaksihan</a:t>
            </a:r>
            <a:r>
              <a:rPr sz="1400" spc="-10" dirty="0">
                <a:latin typeface="Tahoma"/>
                <a:cs typeface="Tahoma"/>
              </a:rPr>
              <a:t>.</a:t>
            </a:r>
            <a:endParaRPr lang="en-US" sz="1400" spc="-10" dirty="0">
              <a:latin typeface="Tahoma"/>
              <a:cs typeface="Tahoma"/>
            </a:endParaRPr>
          </a:p>
          <a:p>
            <a:pPr marL="241300">
              <a:lnSpc>
                <a:spcPct val="100000"/>
              </a:lnSpc>
              <a:spcBef>
                <a:spcPts val="844"/>
              </a:spcBef>
            </a:pPr>
            <a:r>
              <a:rPr lang="en-PH" sz="1400" spc="-10" dirty="0" err="1">
                <a:latin typeface="Tahoma"/>
                <a:cs typeface="Tahoma"/>
              </a:rPr>
              <a:t>Inihabilin</a:t>
            </a:r>
            <a:r>
              <a:rPr lang="en-PH" sz="1400" spc="-10" dirty="0">
                <a:latin typeface="Tahoma"/>
                <a:cs typeface="Tahoma"/>
              </a:rPr>
              <a:t> </a:t>
            </a:r>
            <a:r>
              <a:rPr lang="en-PH" sz="1400" spc="-10" dirty="0" err="1">
                <a:latin typeface="Tahoma"/>
                <a:cs typeface="Tahoma"/>
              </a:rPr>
              <a:t>ni</a:t>
            </a:r>
            <a:r>
              <a:rPr lang="en-PH" sz="1400" spc="-10" dirty="0">
                <a:latin typeface="Tahoma"/>
                <a:cs typeface="Tahoma"/>
              </a:rPr>
              <a:t> Elias kay Basilio ang </a:t>
            </a:r>
            <a:r>
              <a:rPr lang="en-PH" sz="1400" spc="-10" dirty="0" err="1">
                <a:latin typeface="Tahoma"/>
                <a:cs typeface="Tahoma"/>
              </a:rPr>
              <a:t>kayamanang</a:t>
            </a:r>
            <a:r>
              <a:rPr lang="en-PH" sz="1400" spc="-10" dirty="0">
                <a:latin typeface="Tahoma"/>
                <a:cs typeface="Tahoma"/>
              </a:rPr>
              <a:t> </a:t>
            </a:r>
            <a:r>
              <a:rPr lang="en-PH" sz="1400" spc="-10" dirty="0" err="1">
                <a:latin typeface="Tahoma"/>
                <a:cs typeface="Tahoma"/>
              </a:rPr>
              <a:t>nakabaon</a:t>
            </a:r>
            <a:r>
              <a:rPr lang="en-PH" sz="1400" spc="-10" dirty="0">
                <a:latin typeface="Tahoma"/>
                <a:cs typeface="Tahoma"/>
              </a:rPr>
              <a:t> </a:t>
            </a:r>
            <a:r>
              <a:rPr lang="en-PH" sz="1400" spc="-10" dirty="0" err="1">
                <a:latin typeface="Tahoma"/>
                <a:cs typeface="Tahoma"/>
              </a:rPr>
              <a:t>sa</a:t>
            </a:r>
            <a:r>
              <a:rPr lang="en-PH" sz="1400" spc="-10" dirty="0">
                <a:latin typeface="Tahoma"/>
                <a:cs typeface="Tahoma"/>
              </a:rPr>
              <a:t> </a:t>
            </a:r>
            <a:r>
              <a:rPr lang="en-PH" sz="1400" spc="-10" dirty="0" err="1">
                <a:latin typeface="Tahoma"/>
                <a:cs typeface="Tahoma"/>
              </a:rPr>
              <a:t>ilalim</a:t>
            </a:r>
            <a:r>
              <a:rPr lang="en-PH" sz="1400" spc="-10" dirty="0">
                <a:latin typeface="Tahoma"/>
                <a:cs typeface="Tahoma"/>
              </a:rPr>
              <a:t> ng </a:t>
            </a:r>
            <a:r>
              <a:rPr lang="en-PH" sz="1400" spc="-10" dirty="0" err="1">
                <a:latin typeface="Tahoma"/>
                <a:cs typeface="Tahoma"/>
              </a:rPr>
              <a:t>isang</a:t>
            </a:r>
            <a:r>
              <a:rPr lang="en-PH" sz="1400" spc="-10" dirty="0">
                <a:latin typeface="Tahoma"/>
                <a:cs typeface="Tahoma"/>
              </a:rPr>
              <a:t> </a:t>
            </a:r>
            <a:r>
              <a:rPr lang="en-PH" sz="1400" spc="-10" dirty="0" err="1">
                <a:latin typeface="Tahoma"/>
                <a:cs typeface="Tahoma"/>
              </a:rPr>
              <a:t>puno</a:t>
            </a:r>
            <a:r>
              <a:rPr lang="en-PH" sz="1400" spc="-10" dirty="0">
                <a:latin typeface="Tahoma"/>
                <a:cs typeface="Tahoma"/>
              </a:rPr>
              <a:t> </a:t>
            </a:r>
            <a:r>
              <a:rPr lang="en-PH" sz="1400" spc="-10" dirty="0" err="1">
                <a:latin typeface="Tahoma"/>
                <a:cs typeface="Tahoma"/>
              </a:rPr>
              <a:t>sa</a:t>
            </a:r>
            <a:r>
              <a:rPr lang="en-PH" sz="1400" spc="-10" dirty="0">
                <a:latin typeface="Tahoma"/>
                <a:cs typeface="Tahoma"/>
              </a:rPr>
              <a:t> </a:t>
            </a:r>
            <a:r>
              <a:rPr lang="en-PH" sz="1400" spc="-10" dirty="0" err="1">
                <a:latin typeface="Tahoma"/>
                <a:cs typeface="Tahoma"/>
              </a:rPr>
              <a:t>isang</a:t>
            </a:r>
            <a:r>
              <a:rPr lang="en-PH" sz="1400" spc="-10" dirty="0">
                <a:latin typeface="Tahoma"/>
                <a:cs typeface="Tahoma"/>
              </a:rPr>
              <a:t> </a:t>
            </a:r>
            <a:r>
              <a:rPr lang="en-PH" sz="1400" spc="-10" dirty="0" err="1">
                <a:latin typeface="Tahoma"/>
                <a:cs typeface="Tahoma"/>
              </a:rPr>
              <a:t>kondisyon</a:t>
            </a:r>
            <a:r>
              <a:rPr lang="en-PH" sz="1400" spc="-10" dirty="0">
                <a:latin typeface="Tahoma"/>
                <a:cs typeface="Tahoma"/>
              </a:rPr>
              <a:t>, </a:t>
            </a:r>
            <a:r>
              <a:rPr lang="en-PH" sz="1400" spc="-10" dirty="0" err="1">
                <a:latin typeface="Tahoma"/>
                <a:cs typeface="Tahoma"/>
              </a:rPr>
              <a:t>wala</a:t>
            </a:r>
            <a:r>
              <a:rPr lang="en-PH" sz="1400" spc="-10" dirty="0">
                <a:latin typeface="Tahoma"/>
                <a:cs typeface="Tahoma"/>
              </a:rPr>
              <a:t> </a:t>
            </a:r>
            <a:r>
              <a:rPr lang="en-PH" sz="1400" spc="-10" dirty="0" err="1">
                <a:latin typeface="Tahoma"/>
                <a:cs typeface="Tahoma"/>
              </a:rPr>
              <a:t>dapat</a:t>
            </a:r>
            <a:r>
              <a:rPr lang="en-PH" sz="1400" spc="-10" dirty="0">
                <a:latin typeface="Tahoma"/>
                <a:cs typeface="Tahoma"/>
              </a:rPr>
              <a:t> </a:t>
            </a:r>
            <a:r>
              <a:rPr lang="en-PH" sz="1400" spc="-10" dirty="0" err="1">
                <a:latin typeface="Tahoma"/>
                <a:cs typeface="Tahoma"/>
              </a:rPr>
              <a:t>dumating</a:t>
            </a:r>
            <a:r>
              <a:rPr lang="en-PH" sz="1400" spc="-10" dirty="0">
                <a:latin typeface="Tahoma"/>
                <a:cs typeface="Tahoma"/>
              </a:rPr>
              <a:t> </a:t>
            </a:r>
            <a:r>
              <a:rPr lang="en-PH" sz="1400" spc="-10" dirty="0" err="1">
                <a:latin typeface="Tahoma"/>
                <a:cs typeface="Tahoma"/>
              </a:rPr>
              <a:t>na</a:t>
            </a:r>
            <a:r>
              <a:rPr lang="en-PH" sz="1400" spc="-10" dirty="0">
                <a:latin typeface="Tahoma"/>
                <a:cs typeface="Tahoma"/>
              </a:rPr>
              <a:t> </a:t>
            </a:r>
            <a:r>
              <a:rPr lang="en-PH" sz="1400" spc="-10" dirty="0" err="1">
                <a:latin typeface="Tahoma"/>
                <a:cs typeface="Tahoma"/>
              </a:rPr>
              <a:t>iba</a:t>
            </a:r>
            <a:r>
              <a:rPr lang="en-PH" sz="1400" spc="-10" dirty="0">
                <a:latin typeface="Tahoma"/>
                <a:cs typeface="Tahoma"/>
              </a:rPr>
              <a:t> pang </a:t>
            </a:r>
            <a:r>
              <a:rPr lang="en-PH" sz="1400" spc="-10" dirty="0" err="1">
                <a:latin typeface="Tahoma"/>
                <a:cs typeface="Tahoma"/>
              </a:rPr>
              <a:t>tao</a:t>
            </a:r>
            <a:r>
              <a:rPr lang="en-PH" sz="1400" spc="-10" dirty="0">
                <a:latin typeface="Tahoma"/>
                <a:cs typeface="Tahoma"/>
              </a:rPr>
              <a:t>!</a:t>
            </a:r>
            <a:endParaRPr sz="1400" dirty="0">
              <a:latin typeface="Tahoma"/>
              <a:cs typeface="Tahoma"/>
            </a:endParaRPr>
          </a:p>
          <a:p>
            <a:pPr marL="241300" marR="262890" indent="-228600">
              <a:lnSpc>
                <a:spcPct val="150400"/>
              </a:lnSpc>
              <a:spcBef>
                <a:spcPts val="25"/>
              </a:spcBef>
              <a:buFont typeface="Wingdings"/>
              <a:buChar char=""/>
              <a:tabLst>
                <a:tab pos="241300" algn="l"/>
              </a:tabLst>
            </a:pPr>
            <a:r>
              <a:rPr sz="1400" dirty="0">
                <a:latin typeface="Tahoma"/>
                <a:cs typeface="Tahoma"/>
              </a:rPr>
              <a:t>Pumanaw</a:t>
            </a:r>
            <a:r>
              <a:rPr sz="1400" spc="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si Elias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at</a:t>
            </a:r>
            <a:r>
              <a:rPr sz="1400" spc="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si</a:t>
            </a:r>
            <a:r>
              <a:rPr sz="1400" spc="-2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Sisa</a:t>
            </a:r>
            <a:r>
              <a:rPr sz="1400" spc="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kagubatan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ng </a:t>
            </a:r>
            <a:r>
              <a:rPr sz="1400" spc="-25" dirty="0">
                <a:latin typeface="Tahoma"/>
                <a:cs typeface="Tahoma"/>
              </a:rPr>
              <a:t>mga </a:t>
            </a:r>
            <a:r>
              <a:rPr sz="1400" spc="-10" dirty="0">
                <a:latin typeface="Tahoma"/>
                <a:cs typeface="Tahoma"/>
              </a:rPr>
              <a:t>Ibarra.</a:t>
            </a:r>
            <a:endParaRPr sz="1400" dirty="0">
              <a:latin typeface="Tahoma"/>
              <a:cs typeface="Tahoma"/>
            </a:endParaRPr>
          </a:p>
          <a:p>
            <a:pPr marL="240665" indent="-227965">
              <a:lnSpc>
                <a:spcPct val="100000"/>
              </a:lnSpc>
              <a:spcBef>
                <a:spcPts val="844"/>
              </a:spcBef>
              <a:buFont typeface="Wingdings"/>
              <a:buChar char=""/>
              <a:tabLst>
                <a:tab pos="240665" algn="l"/>
              </a:tabLst>
            </a:pPr>
            <a:r>
              <a:rPr sz="1400" dirty="0">
                <a:latin typeface="Tahoma"/>
                <a:cs typeface="Tahoma"/>
              </a:rPr>
              <a:t>Sa</a:t>
            </a:r>
            <a:r>
              <a:rPr sz="1400" spc="-2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gitna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gabi</a:t>
            </a:r>
            <a:r>
              <a:rPr sz="1400" spc="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ay</a:t>
            </a:r>
            <a:r>
              <a:rPr sz="1400" spc="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sumapit</a:t>
            </a:r>
            <a:r>
              <a:rPr sz="1400" spc="-2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oras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ng </a:t>
            </a:r>
            <a:r>
              <a:rPr sz="1400" spc="-10" dirty="0">
                <a:latin typeface="Tahoma"/>
                <a:cs typeface="Tahoma"/>
              </a:rPr>
              <a:t>Noche</a:t>
            </a:r>
            <a:endParaRPr sz="1400" dirty="0">
              <a:latin typeface="Tahoma"/>
              <a:cs typeface="Tahoma"/>
            </a:endParaRPr>
          </a:p>
          <a:p>
            <a:pPr marL="241300" marR="66040">
              <a:lnSpc>
                <a:spcPct val="150300"/>
              </a:lnSpc>
              <a:spcBef>
                <a:spcPts val="30"/>
              </a:spcBef>
            </a:pPr>
            <a:r>
              <a:rPr sz="1400" dirty="0">
                <a:latin typeface="Tahoma"/>
                <a:cs typeface="Tahoma"/>
              </a:rPr>
              <a:t>Buena</a:t>
            </a:r>
            <a:r>
              <a:rPr sz="1400" spc="-3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kasabay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ang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malaking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usok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spc="-10" dirty="0">
                <a:latin typeface="Tahoma"/>
                <a:cs typeface="Tahoma"/>
              </a:rPr>
              <a:t>nanggagaling </a:t>
            </a:r>
            <a:r>
              <a:rPr sz="1400" dirty="0">
                <a:latin typeface="Tahoma"/>
                <a:cs typeface="Tahoma"/>
              </a:rPr>
              <a:t>sa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kagubatan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mga</a:t>
            </a:r>
            <a:r>
              <a:rPr sz="1400" spc="-10" dirty="0">
                <a:latin typeface="Tahoma"/>
                <a:cs typeface="Tahoma"/>
              </a:rPr>
              <a:t> Ibarra.</a:t>
            </a:r>
            <a:endParaRPr sz="1400" dirty="0">
              <a:latin typeface="Tahoma"/>
              <a:cs typeface="Tahoma"/>
            </a:endParaRPr>
          </a:p>
        </p:txBody>
      </p:sp>
      <p:pic>
        <p:nvPicPr>
          <p:cNvPr id="3" name="object 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408929" y="914400"/>
            <a:ext cx="3886835" cy="5553710"/>
          </a:xfrm>
          <a:prstGeom prst="rect">
            <a:avLst/>
          </a:prstGeom>
        </p:spPr>
      </p:pic>
      <p:pic>
        <p:nvPicPr>
          <p:cNvPr id="10" name="Audio 9">
            <a:extLst>
              <a:ext uri="{FF2B5EF4-FFF2-40B4-BE49-F238E27FC236}">
                <a16:creationId xmlns:a16="http://schemas.microsoft.com/office/drawing/2014/main" id="{22FFC818-F539-337E-E0CE-E39BF485D2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93200" y="68072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965"/>
    </mc:Choice>
    <mc:Fallback xmlns="">
      <p:transition spd="slow" advTm="1379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2017" y="1425193"/>
            <a:ext cx="3115310" cy="40754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41300" marR="5080" indent="-228600">
              <a:lnSpc>
                <a:spcPct val="150900"/>
              </a:lnSpc>
              <a:spcBef>
                <a:spcPts val="105"/>
              </a:spcBef>
              <a:buFont typeface="Wingdings"/>
              <a:buChar char=""/>
              <a:tabLst>
                <a:tab pos="241300" algn="l"/>
              </a:tabLst>
            </a:pPr>
            <a:r>
              <a:rPr sz="1600" dirty="0">
                <a:latin typeface="Tahoma"/>
                <a:cs typeface="Tahoma"/>
              </a:rPr>
              <a:t>Sa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liham</a:t>
            </a:r>
            <a:r>
              <a:rPr sz="1600" spc="-3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ni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Donya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V</a:t>
            </a:r>
            <a:r>
              <a:rPr lang="en-US" sz="1600" dirty="0">
                <a:latin typeface="Tahoma"/>
                <a:cs typeface="Tahoma"/>
              </a:rPr>
              <a:t>i</a:t>
            </a:r>
            <a:r>
              <a:rPr sz="1600" dirty="0">
                <a:latin typeface="Tahoma"/>
                <a:cs typeface="Tahoma"/>
              </a:rPr>
              <a:t>ctorina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spc="-25" dirty="0">
                <a:latin typeface="Tahoma"/>
                <a:cs typeface="Tahoma"/>
              </a:rPr>
              <a:t>ay </a:t>
            </a:r>
            <a:r>
              <a:rPr sz="1600" dirty="0">
                <a:latin typeface="Tahoma"/>
                <a:cs typeface="Tahoma"/>
              </a:rPr>
              <a:t>nabunyag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 hindi </a:t>
            </a:r>
            <a:r>
              <a:rPr sz="1600" spc="-10" dirty="0">
                <a:latin typeface="Tahoma"/>
                <a:cs typeface="Tahoma"/>
              </a:rPr>
              <a:t>totoong </a:t>
            </a:r>
            <a:r>
              <a:rPr sz="1600" dirty="0">
                <a:latin typeface="Tahoma"/>
                <a:cs typeface="Tahoma"/>
              </a:rPr>
              <a:t>abugado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si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Linares.</a:t>
            </a:r>
            <a:r>
              <a:rPr sz="1600" spc="-20" dirty="0">
                <a:latin typeface="Tahoma"/>
                <a:cs typeface="Tahoma"/>
              </a:rPr>
              <a:t> Hindi </a:t>
            </a:r>
            <a:r>
              <a:rPr sz="1600" dirty="0">
                <a:latin typeface="Tahoma"/>
                <a:cs typeface="Tahoma"/>
              </a:rPr>
              <a:t>natuloy</a:t>
            </a:r>
            <a:r>
              <a:rPr sz="1600" spc="-3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ang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kasal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ni Maria</a:t>
            </a:r>
            <a:r>
              <a:rPr sz="1600" spc="5" dirty="0">
                <a:latin typeface="Tahoma"/>
                <a:cs typeface="Tahoma"/>
              </a:rPr>
              <a:t> </a:t>
            </a:r>
            <a:r>
              <a:rPr sz="1600" spc="-20" dirty="0">
                <a:latin typeface="Tahoma"/>
                <a:cs typeface="Tahoma"/>
              </a:rPr>
              <a:t>Clara </a:t>
            </a:r>
            <a:r>
              <a:rPr sz="1600" dirty="0">
                <a:latin typeface="Tahoma"/>
                <a:cs typeface="Tahoma"/>
              </a:rPr>
              <a:t>at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Linares dahil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nais</a:t>
            </a:r>
            <a:r>
              <a:rPr sz="1600" spc="-2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ni </a:t>
            </a:r>
            <a:r>
              <a:rPr sz="1600" spc="-20" dirty="0">
                <a:latin typeface="Tahoma"/>
                <a:cs typeface="Tahoma"/>
              </a:rPr>
              <a:t>Maria </a:t>
            </a:r>
            <a:r>
              <a:rPr sz="1600" dirty="0">
                <a:latin typeface="Tahoma"/>
                <a:cs typeface="Tahoma"/>
              </a:rPr>
              <a:t>Clara</a:t>
            </a:r>
            <a:r>
              <a:rPr sz="1600" spc="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magmongha.</a:t>
            </a:r>
            <a:endParaRPr sz="1600" dirty="0">
              <a:latin typeface="Tahoma"/>
              <a:cs typeface="Tahoma"/>
            </a:endParaRPr>
          </a:p>
          <a:p>
            <a:pPr marL="240665" indent="-227965">
              <a:lnSpc>
                <a:spcPct val="100000"/>
              </a:lnSpc>
              <a:spcBef>
                <a:spcPts val="980"/>
              </a:spcBef>
              <a:buFont typeface="Wingdings"/>
              <a:buChar char=""/>
              <a:tabLst>
                <a:tab pos="240665" algn="l"/>
              </a:tabLst>
            </a:pPr>
            <a:r>
              <a:rPr sz="1600" dirty="0">
                <a:latin typeface="Tahoma"/>
                <a:cs typeface="Tahoma"/>
              </a:rPr>
              <a:t>Naghinagpis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si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Padre</a:t>
            </a:r>
            <a:r>
              <a:rPr sz="1600" spc="-10" dirty="0">
                <a:latin typeface="Tahoma"/>
                <a:cs typeface="Tahoma"/>
              </a:rPr>
              <a:t> Damaso</a:t>
            </a:r>
            <a:endParaRPr sz="1600" dirty="0">
              <a:latin typeface="Tahoma"/>
              <a:cs typeface="Tahoma"/>
            </a:endParaRPr>
          </a:p>
          <a:p>
            <a:pPr marL="241300" marR="90170">
              <a:lnSpc>
                <a:spcPct val="151100"/>
              </a:lnSpc>
            </a:pPr>
            <a:r>
              <a:rPr sz="1600" dirty="0">
                <a:latin typeface="Tahoma"/>
                <a:cs typeface="Tahoma"/>
              </a:rPr>
              <a:t>dahil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alam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niya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spc="-25" dirty="0">
                <a:latin typeface="Tahoma"/>
                <a:cs typeface="Tahoma"/>
              </a:rPr>
              <a:t>ang </a:t>
            </a:r>
            <a:r>
              <a:rPr sz="1600" dirty="0">
                <a:latin typeface="Tahoma"/>
                <a:cs typeface="Tahoma"/>
              </a:rPr>
              <a:t>katampalasanang</a:t>
            </a:r>
            <a:r>
              <a:rPr sz="1600" spc="-4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ginagawa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spc="-25" dirty="0">
                <a:latin typeface="Tahoma"/>
                <a:cs typeface="Tahoma"/>
              </a:rPr>
              <a:t>ng </a:t>
            </a:r>
            <a:r>
              <a:rPr sz="1600" dirty="0">
                <a:latin typeface="Tahoma"/>
                <a:cs typeface="Tahoma"/>
              </a:rPr>
              <a:t>mga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prayle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mga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babae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spc="-25" dirty="0">
                <a:latin typeface="Tahoma"/>
                <a:cs typeface="Tahoma"/>
              </a:rPr>
              <a:t>sa </a:t>
            </a:r>
            <a:r>
              <a:rPr sz="1600" spc="-10" dirty="0">
                <a:latin typeface="Tahoma"/>
                <a:cs typeface="Tahoma"/>
              </a:rPr>
              <a:t>kumbento.</a:t>
            </a:r>
            <a:endParaRPr sz="1600" dirty="0">
              <a:latin typeface="Tahoma"/>
              <a:cs typeface="Tahoma"/>
            </a:endParaRPr>
          </a:p>
        </p:txBody>
      </p:sp>
      <p:pic>
        <p:nvPicPr>
          <p:cNvPr id="3" name="object 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215765" y="914400"/>
            <a:ext cx="5026025" cy="5466715"/>
          </a:xfrm>
          <a:prstGeom prst="rect">
            <a:avLst/>
          </a:prstGeom>
        </p:spPr>
      </p:pic>
      <p:pic>
        <p:nvPicPr>
          <p:cNvPr id="14" name="Audio 13">
            <a:extLst>
              <a:ext uri="{FF2B5EF4-FFF2-40B4-BE49-F238E27FC236}">
                <a16:creationId xmlns:a16="http://schemas.microsoft.com/office/drawing/2014/main" id="{2D6A5115-1B5A-CC40-182A-D28AE881D5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93200" y="68072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208"/>
    </mc:Choice>
    <mc:Fallback xmlns="">
      <p:transition spd="slow" advTm="502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73417" y="2925445"/>
            <a:ext cx="6990080" cy="4692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006FC0"/>
                </a:solidFill>
              </a:rPr>
              <a:t>ANG</a:t>
            </a:r>
            <a:r>
              <a:rPr sz="1800" spc="-20" dirty="0">
                <a:solidFill>
                  <a:srgbClr val="006FC0"/>
                </a:solidFill>
              </a:rPr>
              <a:t> </a:t>
            </a:r>
            <a:r>
              <a:rPr sz="1800" dirty="0">
                <a:solidFill>
                  <a:srgbClr val="006FC0"/>
                </a:solidFill>
              </a:rPr>
              <a:t>KINAHINATNAN</a:t>
            </a:r>
            <a:r>
              <a:rPr sz="1800" spc="-5" dirty="0">
                <a:solidFill>
                  <a:srgbClr val="006FC0"/>
                </a:solidFill>
              </a:rPr>
              <a:t> </a:t>
            </a:r>
            <a:r>
              <a:rPr sz="1800" dirty="0">
                <a:solidFill>
                  <a:srgbClr val="006FC0"/>
                </a:solidFill>
              </a:rPr>
              <a:t>NG</a:t>
            </a:r>
            <a:r>
              <a:rPr sz="1800" spc="-5" dirty="0">
                <a:solidFill>
                  <a:srgbClr val="006FC0"/>
                </a:solidFill>
              </a:rPr>
              <a:t> </a:t>
            </a:r>
            <a:r>
              <a:rPr sz="1800" dirty="0">
                <a:solidFill>
                  <a:srgbClr val="006FC0"/>
                </a:solidFill>
              </a:rPr>
              <a:t>MGA</a:t>
            </a:r>
            <a:r>
              <a:rPr sz="1800" spc="-25" dirty="0">
                <a:solidFill>
                  <a:srgbClr val="006FC0"/>
                </a:solidFill>
              </a:rPr>
              <a:t> </a:t>
            </a:r>
            <a:r>
              <a:rPr sz="1800" dirty="0">
                <a:solidFill>
                  <a:srgbClr val="006FC0"/>
                </a:solidFill>
              </a:rPr>
              <a:t>PANGUNAHING</a:t>
            </a:r>
            <a:r>
              <a:rPr sz="1800" spc="-5" dirty="0">
                <a:solidFill>
                  <a:srgbClr val="006FC0"/>
                </a:solidFill>
              </a:rPr>
              <a:t> </a:t>
            </a:r>
            <a:r>
              <a:rPr sz="1800" spc="-10" dirty="0">
                <a:solidFill>
                  <a:srgbClr val="006FC0"/>
                </a:solidFill>
              </a:rPr>
              <a:t>TAUHAN:</a:t>
            </a:r>
            <a:endParaRPr sz="1800"/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1100" b="0" dirty="0">
                <a:solidFill>
                  <a:srgbClr val="000000"/>
                </a:solidFill>
                <a:latin typeface="Tahoma"/>
                <a:cs typeface="Tahoma"/>
              </a:rPr>
              <a:t>Binago</a:t>
            </a:r>
            <a:r>
              <a:rPr sz="1100" b="0" spc="7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100" b="0" dirty="0">
                <a:solidFill>
                  <a:srgbClr val="000000"/>
                </a:solidFill>
                <a:latin typeface="Tahoma"/>
                <a:cs typeface="Tahoma"/>
              </a:rPr>
              <a:t>at</a:t>
            </a:r>
            <a:r>
              <a:rPr sz="1100" b="0" spc="7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100" b="0" dirty="0">
                <a:solidFill>
                  <a:srgbClr val="000000"/>
                </a:solidFill>
                <a:latin typeface="Tahoma"/>
                <a:cs typeface="Tahoma"/>
              </a:rPr>
              <a:t>winasto</a:t>
            </a:r>
            <a:r>
              <a:rPr sz="1100" b="0" spc="5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100" b="0" dirty="0">
                <a:solidFill>
                  <a:srgbClr val="000000"/>
                </a:solidFill>
                <a:latin typeface="Tahoma"/>
                <a:cs typeface="Tahoma"/>
              </a:rPr>
              <a:t>mula</a:t>
            </a:r>
            <a:r>
              <a:rPr sz="1100" b="0" spc="7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100" b="0" dirty="0">
                <a:solidFill>
                  <a:srgbClr val="000000"/>
                </a:solidFill>
                <a:latin typeface="Tahoma"/>
                <a:cs typeface="Tahoma"/>
              </a:rPr>
              <a:t>sa:</a:t>
            </a:r>
            <a:r>
              <a:rPr sz="1100" b="0" spc="8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100" b="0" spc="-10" dirty="0">
                <a:solidFill>
                  <a:srgbClr val="000000"/>
                </a:solidFill>
                <a:latin typeface="Tahoma"/>
                <a:cs typeface="Tahoma"/>
              </a:rPr>
              <a:t>https://pdfcookie.com/download/kinahinatnan-</a:t>
            </a:r>
            <a:r>
              <a:rPr sz="1100" b="0" dirty="0">
                <a:solidFill>
                  <a:srgbClr val="000000"/>
                </a:solidFill>
                <a:latin typeface="Tahoma"/>
                <a:cs typeface="Tahoma"/>
              </a:rPr>
              <a:t>ng-</a:t>
            </a:r>
            <a:r>
              <a:rPr sz="1100" b="0" spc="-10" dirty="0">
                <a:solidFill>
                  <a:srgbClr val="000000"/>
                </a:solidFill>
                <a:latin typeface="Tahoma"/>
                <a:cs typeface="Tahoma"/>
              </a:rPr>
              <a:t>mga-</a:t>
            </a:r>
            <a:r>
              <a:rPr sz="1100" b="0" dirty="0">
                <a:solidFill>
                  <a:srgbClr val="000000"/>
                </a:solidFill>
                <a:latin typeface="Tahoma"/>
                <a:cs typeface="Tahoma"/>
              </a:rPr>
              <a:t>tauhan-sa-noli-</a:t>
            </a:r>
            <a:r>
              <a:rPr sz="1100" b="0" spc="-10" dirty="0">
                <a:solidFill>
                  <a:srgbClr val="000000"/>
                </a:solidFill>
                <a:latin typeface="Tahoma"/>
                <a:cs typeface="Tahoma"/>
              </a:rPr>
              <a:t>0nvow6rwq9l8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02017" y="3547998"/>
            <a:ext cx="8348345" cy="32473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100"/>
              </a:spcBef>
              <a:buFont typeface="Wingdings"/>
              <a:buChar char=""/>
              <a:tabLst>
                <a:tab pos="240665" algn="l"/>
              </a:tabLst>
            </a:pPr>
            <a:r>
              <a:rPr sz="1400" b="1" dirty="0">
                <a:latin typeface="Tahoma"/>
                <a:cs typeface="Tahoma"/>
              </a:rPr>
              <a:t>Padre</a:t>
            </a:r>
            <a:r>
              <a:rPr sz="1400" b="1" spc="-45" dirty="0">
                <a:latin typeface="Tahoma"/>
                <a:cs typeface="Tahoma"/>
              </a:rPr>
              <a:t> </a:t>
            </a:r>
            <a:r>
              <a:rPr sz="1400" b="1" dirty="0">
                <a:latin typeface="Tahoma"/>
                <a:cs typeface="Tahoma"/>
              </a:rPr>
              <a:t>Damaso:</a:t>
            </a:r>
            <a:r>
              <a:rPr sz="1400" b="1" spc="-3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Nanirahan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si</a:t>
            </a:r>
            <a:r>
              <a:rPr sz="1400" spc="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Padre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Damaso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Maynila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at</a:t>
            </a:r>
            <a:r>
              <a:rPr sz="1400" spc="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di</a:t>
            </a:r>
            <a:r>
              <a:rPr sz="1400" spc="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nagtagal,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siya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ay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inilipat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ng </a:t>
            </a:r>
            <a:r>
              <a:rPr sz="1400" spc="-10" dirty="0">
                <a:latin typeface="Tahoma"/>
                <a:cs typeface="Tahoma"/>
              </a:rPr>
              <a:t>padre</a:t>
            </a:r>
            <a:endParaRPr sz="1400">
              <a:latin typeface="Tahoma"/>
              <a:cs typeface="Tahoma"/>
            </a:endParaRPr>
          </a:p>
          <a:p>
            <a:pPr marL="241300" marR="5080">
              <a:lnSpc>
                <a:spcPct val="201100"/>
              </a:lnSpc>
              <a:spcBef>
                <a:spcPts val="20"/>
              </a:spcBef>
            </a:pPr>
            <a:r>
              <a:rPr sz="1400" dirty="0">
                <a:latin typeface="Tahoma"/>
                <a:cs typeface="Tahoma"/>
              </a:rPr>
              <a:t>provincial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</a:t>
            </a:r>
            <a:r>
              <a:rPr sz="1400" spc="-2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isang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malayongprobinsiya.</a:t>
            </a:r>
            <a:r>
              <a:rPr sz="1400" spc="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Kinabukasan,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siya</a:t>
            </a:r>
            <a:r>
              <a:rPr sz="1400" spc="-3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ay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natagpuang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patay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</a:t>
            </a:r>
            <a:r>
              <a:rPr sz="1400" spc="-2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kanyang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higaan.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spc="-25" dirty="0">
                <a:latin typeface="Tahoma"/>
                <a:cs typeface="Tahoma"/>
              </a:rPr>
              <a:t>Sa </a:t>
            </a:r>
            <a:r>
              <a:rPr sz="1400" dirty="0">
                <a:latin typeface="Tahoma"/>
                <a:cs typeface="Tahoma"/>
              </a:rPr>
              <a:t>pagsusuri</a:t>
            </a:r>
            <a:r>
              <a:rPr sz="1400" spc="-2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ng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doktor,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sama</a:t>
            </a:r>
            <a:r>
              <a:rPr sz="1400" spc="-2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ng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loob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o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bangungot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ang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sanhi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ng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kanyang</a:t>
            </a:r>
            <a:r>
              <a:rPr sz="1400" spc="-10" dirty="0">
                <a:latin typeface="Tahoma"/>
                <a:cs typeface="Tahoma"/>
              </a:rPr>
              <a:t> ikinamatay.</a:t>
            </a:r>
            <a:endParaRPr sz="1400">
              <a:latin typeface="Tahoma"/>
              <a:cs typeface="Tahoma"/>
            </a:endParaRPr>
          </a:p>
          <a:p>
            <a:pPr marL="241300" marR="74930" indent="-228600">
              <a:lnSpc>
                <a:spcPts val="3379"/>
              </a:lnSpc>
              <a:spcBef>
                <a:spcPts val="390"/>
              </a:spcBef>
              <a:buFont typeface="Wingdings"/>
              <a:buChar char=""/>
              <a:tabLst>
                <a:tab pos="241300" algn="l"/>
              </a:tabLst>
            </a:pPr>
            <a:r>
              <a:rPr sz="1400" b="1" dirty="0">
                <a:latin typeface="Tahoma"/>
                <a:cs typeface="Tahoma"/>
              </a:rPr>
              <a:t>Padre</a:t>
            </a:r>
            <a:r>
              <a:rPr sz="1400" b="1" spc="-40" dirty="0">
                <a:latin typeface="Tahoma"/>
                <a:cs typeface="Tahoma"/>
              </a:rPr>
              <a:t> </a:t>
            </a:r>
            <a:r>
              <a:rPr sz="1400" b="1" dirty="0">
                <a:latin typeface="Tahoma"/>
                <a:cs typeface="Tahoma"/>
              </a:rPr>
              <a:t>Salvi:</a:t>
            </a:r>
            <a:r>
              <a:rPr sz="1400" b="1" spc="-3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Habang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hinihintay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niya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ang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pagiging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obispo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ay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nanungkulan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pansamantala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spc="-10" dirty="0">
                <a:latin typeface="Tahoma"/>
                <a:cs typeface="Tahoma"/>
              </a:rPr>
              <a:t>simbahan </a:t>
            </a:r>
            <a:r>
              <a:rPr sz="1400" dirty="0">
                <a:latin typeface="Tahoma"/>
                <a:cs typeface="Tahoma"/>
              </a:rPr>
              <a:t>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Sta. </a:t>
            </a:r>
            <a:r>
              <a:rPr sz="1400" spc="-10" dirty="0">
                <a:latin typeface="Tahoma"/>
                <a:cs typeface="Tahoma"/>
              </a:rPr>
              <a:t>Clara.</a:t>
            </a:r>
            <a:endParaRPr sz="1400">
              <a:latin typeface="Tahoma"/>
              <a:cs typeface="Tahoma"/>
            </a:endParaRPr>
          </a:p>
          <a:p>
            <a:pPr marL="240665" indent="-227965">
              <a:lnSpc>
                <a:spcPct val="100000"/>
              </a:lnSpc>
              <a:spcBef>
                <a:spcPts val="1300"/>
              </a:spcBef>
              <a:buFont typeface="Wingdings"/>
              <a:buChar char=""/>
              <a:tabLst>
                <a:tab pos="240665" algn="l"/>
              </a:tabLst>
            </a:pPr>
            <a:r>
              <a:rPr sz="1400" b="1" dirty="0">
                <a:latin typeface="Tahoma"/>
                <a:cs typeface="Tahoma"/>
              </a:rPr>
              <a:t>Kapitan</a:t>
            </a:r>
            <a:r>
              <a:rPr sz="1400" b="1" spc="-35" dirty="0">
                <a:latin typeface="Tahoma"/>
                <a:cs typeface="Tahoma"/>
              </a:rPr>
              <a:t> </a:t>
            </a:r>
            <a:r>
              <a:rPr sz="1400" b="1" dirty="0">
                <a:latin typeface="Tahoma"/>
                <a:cs typeface="Tahoma"/>
              </a:rPr>
              <a:t>Tiyago:</a:t>
            </a:r>
            <a:r>
              <a:rPr sz="1400" b="1" spc="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Nalulong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opyum/opyo,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baraha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at </a:t>
            </a:r>
            <a:r>
              <a:rPr sz="1400" spc="-10" dirty="0">
                <a:latin typeface="Tahoma"/>
                <a:cs typeface="Tahoma"/>
              </a:rPr>
              <a:t>sabong</a:t>
            </a:r>
            <a:endParaRPr sz="14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"/>
            </a:pPr>
            <a:endParaRPr sz="1400">
              <a:latin typeface="Tahoma"/>
              <a:cs typeface="Tahoma"/>
            </a:endParaRPr>
          </a:p>
          <a:p>
            <a:pPr marL="240665" indent="-227965">
              <a:lnSpc>
                <a:spcPct val="100000"/>
              </a:lnSpc>
              <a:buFont typeface="Wingdings"/>
              <a:buChar char=""/>
              <a:tabLst>
                <a:tab pos="240665" algn="l"/>
              </a:tabLst>
            </a:pPr>
            <a:r>
              <a:rPr sz="1400" b="1" dirty="0">
                <a:latin typeface="Tahoma"/>
                <a:cs typeface="Tahoma"/>
              </a:rPr>
              <a:t>Donya</a:t>
            </a:r>
            <a:r>
              <a:rPr sz="1400" b="1" spc="-40" dirty="0">
                <a:latin typeface="Tahoma"/>
                <a:cs typeface="Tahoma"/>
              </a:rPr>
              <a:t> </a:t>
            </a:r>
            <a:r>
              <a:rPr sz="1400" b="1" dirty="0">
                <a:latin typeface="Tahoma"/>
                <a:cs typeface="Tahoma"/>
              </a:rPr>
              <a:t>Victorina:</a:t>
            </a:r>
            <a:r>
              <a:rPr sz="1400" b="1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Patuloy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niyang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hinahanap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ang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kanyang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nawawalang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asawang</a:t>
            </a:r>
            <a:r>
              <a:rPr sz="1400" spc="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si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Don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spc="-10" dirty="0">
                <a:latin typeface="Tahoma"/>
                <a:cs typeface="Tahoma"/>
              </a:rPr>
              <a:t>Tiburcio.</a:t>
            </a:r>
            <a:endParaRPr sz="14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Font typeface="Wingdings"/>
              <a:buChar char=""/>
            </a:pPr>
            <a:endParaRPr sz="1400">
              <a:latin typeface="Tahoma"/>
              <a:cs typeface="Tahoma"/>
            </a:endParaRPr>
          </a:p>
          <a:p>
            <a:pPr marL="240665" indent="-227965">
              <a:lnSpc>
                <a:spcPct val="100000"/>
              </a:lnSpc>
              <a:spcBef>
                <a:spcPts val="5"/>
              </a:spcBef>
              <a:buFont typeface="Wingdings"/>
              <a:buChar char=""/>
              <a:tabLst>
                <a:tab pos="240665" algn="l"/>
              </a:tabLst>
            </a:pPr>
            <a:r>
              <a:rPr sz="1400" b="1" dirty="0">
                <a:latin typeface="Tahoma"/>
                <a:cs typeface="Tahoma"/>
              </a:rPr>
              <a:t>Don</a:t>
            </a:r>
            <a:r>
              <a:rPr sz="1400" b="1" spc="-35" dirty="0">
                <a:latin typeface="Tahoma"/>
                <a:cs typeface="Tahoma"/>
              </a:rPr>
              <a:t> </a:t>
            </a:r>
            <a:r>
              <a:rPr sz="1400" b="1" dirty="0">
                <a:latin typeface="Tahoma"/>
                <a:cs typeface="Tahoma"/>
              </a:rPr>
              <a:t>Tiburcio.</a:t>
            </a:r>
            <a:r>
              <a:rPr sz="1400" b="1" spc="3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Nagtatago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probinsiya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Quezon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malayo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kay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Donya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spc="-10" dirty="0">
                <a:latin typeface="Tahoma"/>
                <a:cs typeface="Tahoma"/>
              </a:rPr>
              <a:t>Victorina.</a:t>
            </a:r>
            <a:endParaRPr sz="1400">
              <a:latin typeface="Tahoma"/>
              <a:cs typeface="Tahoma"/>
            </a:endParaRPr>
          </a:p>
        </p:txBody>
      </p:sp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59459" y="414655"/>
            <a:ext cx="1841245" cy="2212339"/>
          </a:xfrm>
          <a:prstGeom prst="rect">
            <a:avLst/>
          </a:prstGeom>
        </p:spPr>
      </p:pic>
      <p:pic>
        <p:nvPicPr>
          <p:cNvPr id="7" name="Audio 6">
            <a:extLst>
              <a:ext uri="{FF2B5EF4-FFF2-40B4-BE49-F238E27FC236}">
                <a16:creationId xmlns:a16="http://schemas.microsoft.com/office/drawing/2014/main" id="{34D647E4-7226-0F00-CCCF-4409874FC8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93200" y="68072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308"/>
    </mc:Choice>
    <mc:Fallback xmlns="">
      <p:transition spd="slow" advTm="72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2017" y="902081"/>
            <a:ext cx="8408035" cy="5391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100"/>
              </a:spcBef>
              <a:buFont typeface="Wingdings"/>
              <a:buChar char=""/>
              <a:tabLst>
                <a:tab pos="240665" algn="l"/>
              </a:tabLst>
            </a:pPr>
            <a:r>
              <a:rPr sz="1400" b="1" dirty="0">
                <a:latin typeface="Tahoma"/>
                <a:cs typeface="Tahoma"/>
              </a:rPr>
              <a:t>Linares:</a:t>
            </a:r>
            <a:r>
              <a:rPr sz="1400" b="1" spc="-4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Nailibing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sementeryo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ng</a:t>
            </a:r>
            <a:r>
              <a:rPr sz="1400" spc="-2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Pako.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ikinamatay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niya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ay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sakit</a:t>
            </a:r>
            <a:r>
              <a:rPr sz="1400" spc="-2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spc="-20" dirty="0">
                <a:latin typeface="Tahoma"/>
                <a:cs typeface="Tahoma"/>
              </a:rPr>
              <a:t>iti.</a:t>
            </a:r>
            <a:endParaRPr sz="14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"/>
            </a:pPr>
            <a:endParaRPr sz="1400">
              <a:latin typeface="Tahoma"/>
              <a:cs typeface="Tahoma"/>
            </a:endParaRPr>
          </a:p>
          <a:p>
            <a:pPr marL="240665" indent="-227965">
              <a:lnSpc>
                <a:spcPct val="100000"/>
              </a:lnSpc>
              <a:buFont typeface="Wingdings"/>
              <a:buChar char=""/>
              <a:tabLst>
                <a:tab pos="240665" algn="l"/>
              </a:tabLst>
            </a:pPr>
            <a:r>
              <a:rPr sz="1400" b="1" dirty="0">
                <a:latin typeface="Tahoma"/>
                <a:cs typeface="Tahoma"/>
              </a:rPr>
              <a:t>Alperes:</a:t>
            </a:r>
            <a:r>
              <a:rPr sz="1400" b="1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Umuwi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Espanya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at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tinalikdan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ang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kalaguyong</a:t>
            </a:r>
            <a:r>
              <a:rPr sz="1400" spc="-10" dirty="0">
                <a:latin typeface="Tahoma"/>
                <a:cs typeface="Tahoma"/>
              </a:rPr>
              <a:t> babae.</a:t>
            </a:r>
            <a:endParaRPr sz="14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Wingdings"/>
              <a:buChar char=""/>
            </a:pPr>
            <a:endParaRPr sz="1400">
              <a:latin typeface="Tahoma"/>
              <a:cs typeface="Tahoma"/>
            </a:endParaRPr>
          </a:p>
          <a:p>
            <a:pPr marL="240665" indent="-227965">
              <a:lnSpc>
                <a:spcPct val="100000"/>
              </a:lnSpc>
              <a:buFont typeface="Wingdings"/>
              <a:buChar char=""/>
              <a:tabLst>
                <a:tab pos="240665" algn="l"/>
              </a:tabLst>
            </a:pPr>
            <a:r>
              <a:rPr sz="1400" b="1" dirty="0">
                <a:latin typeface="Tahoma"/>
                <a:cs typeface="Tahoma"/>
              </a:rPr>
              <a:t>Donya</a:t>
            </a:r>
            <a:r>
              <a:rPr sz="1400" b="1" spc="-30" dirty="0">
                <a:latin typeface="Tahoma"/>
                <a:cs typeface="Tahoma"/>
              </a:rPr>
              <a:t> </a:t>
            </a:r>
            <a:r>
              <a:rPr sz="1400" b="1" dirty="0">
                <a:latin typeface="Tahoma"/>
                <a:cs typeface="Tahoma"/>
              </a:rPr>
              <a:t>Consolacion:</a:t>
            </a:r>
            <a:r>
              <a:rPr sz="1400" b="1" spc="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Naging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spc="-10" dirty="0">
                <a:latin typeface="Tahoma"/>
                <a:cs typeface="Tahoma"/>
              </a:rPr>
              <a:t>mapag-</a:t>
            </a:r>
            <a:r>
              <a:rPr sz="1400" dirty="0">
                <a:latin typeface="Tahoma"/>
                <a:cs typeface="Tahoma"/>
              </a:rPr>
              <a:t>isa</a:t>
            </a:r>
            <a:r>
              <a:rPr sz="1400" spc="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at at</a:t>
            </a:r>
            <a:r>
              <a:rPr sz="1400" spc="-2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walang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inatupag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kundi ang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mag-lasing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at humithit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spc="-25" dirty="0">
                <a:latin typeface="Tahoma"/>
                <a:cs typeface="Tahoma"/>
              </a:rPr>
              <a:t>ng</a:t>
            </a:r>
            <a:endParaRPr sz="14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Font typeface="Wingdings"/>
              <a:buChar char=""/>
            </a:pPr>
            <a:endParaRPr sz="1400">
              <a:latin typeface="Tahoma"/>
              <a:cs typeface="Tahoma"/>
            </a:endParaRPr>
          </a:p>
          <a:p>
            <a:pPr marL="241300">
              <a:lnSpc>
                <a:spcPct val="100000"/>
              </a:lnSpc>
            </a:pPr>
            <a:r>
              <a:rPr sz="1400" dirty="0">
                <a:latin typeface="Tahoma"/>
                <a:cs typeface="Tahoma"/>
              </a:rPr>
              <a:t>tabako,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kaya’t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siya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ay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spc="-10" dirty="0">
                <a:latin typeface="Tahoma"/>
                <a:cs typeface="Tahoma"/>
              </a:rPr>
              <a:t>kinatakutan.</a:t>
            </a:r>
            <a:endParaRPr sz="14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400">
              <a:latin typeface="Tahoma"/>
              <a:cs typeface="Tahoma"/>
            </a:endParaRPr>
          </a:p>
          <a:p>
            <a:pPr marL="240665" indent="-227965">
              <a:lnSpc>
                <a:spcPct val="100000"/>
              </a:lnSpc>
              <a:buFont typeface="Wingdings"/>
              <a:buChar char=""/>
              <a:tabLst>
                <a:tab pos="240665" algn="l"/>
              </a:tabLst>
            </a:pPr>
            <a:r>
              <a:rPr sz="1400" b="1" dirty="0">
                <a:latin typeface="Tahoma"/>
                <a:cs typeface="Tahoma"/>
              </a:rPr>
              <a:t>Maria</a:t>
            </a:r>
            <a:r>
              <a:rPr sz="1400" b="1" spc="-25" dirty="0">
                <a:latin typeface="Tahoma"/>
                <a:cs typeface="Tahoma"/>
              </a:rPr>
              <a:t> </a:t>
            </a:r>
            <a:r>
              <a:rPr sz="1400" b="1" dirty="0">
                <a:latin typeface="Tahoma"/>
                <a:cs typeface="Tahoma"/>
              </a:rPr>
              <a:t>Clara:</a:t>
            </a:r>
            <a:r>
              <a:rPr sz="1400" b="1" spc="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Nagmongha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kumbento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ng Sta. </a:t>
            </a:r>
            <a:r>
              <a:rPr sz="1400" spc="-10" dirty="0">
                <a:latin typeface="Tahoma"/>
                <a:cs typeface="Tahoma"/>
              </a:rPr>
              <a:t>Clara.</a:t>
            </a:r>
            <a:endParaRPr sz="1400">
              <a:latin typeface="Tahoma"/>
              <a:cs typeface="Tahoma"/>
            </a:endParaRPr>
          </a:p>
          <a:p>
            <a:pPr marL="241300" marR="5080" indent="-228600">
              <a:lnSpc>
                <a:spcPts val="3379"/>
              </a:lnSpc>
              <a:spcBef>
                <a:spcPts val="390"/>
              </a:spcBef>
              <a:buFont typeface="Wingdings"/>
              <a:buChar char=""/>
              <a:tabLst>
                <a:tab pos="241300" algn="l"/>
              </a:tabLst>
            </a:pPr>
            <a:r>
              <a:rPr sz="1400" b="1" dirty="0">
                <a:latin typeface="Tahoma"/>
                <a:cs typeface="Tahoma"/>
              </a:rPr>
              <a:t>Elias: </a:t>
            </a:r>
            <a:r>
              <a:rPr sz="1400" dirty="0">
                <a:latin typeface="Tahoma"/>
                <a:cs typeface="Tahoma"/>
              </a:rPr>
              <a:t>Namatay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dahil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binaril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siya.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Sabi</a:t>
            </a:r>
            <a:r>
              <a:rPr sz="1400" spc="-2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niya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kay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Basilio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</a:t>
            </a:r>
            <a:r>
              <a:rPr sz="1400" spc="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kung</a:t>
            </a:r>
            <a:r>
              <a:rPr sz="1400" spc="-3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walang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ibang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dumating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spc="-10" dirty="0">
                <a:latin typeface="Tahoma"/>
                <a:cs typeface="Tahoma"/>
              </a:rPr>
              <a:t>kagubatan </a:t>
            </a:r>
            <a:r>
              <a:rPr sz="1400" dirty="0">
                <a:latin typeface="Tahoma"/>
                <a:cs typeface="Tahoma"/>
              </a:rPr>
              <a:t>ng mga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Ibarra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ay</a:t>
            </a:r>
            <a:r>
              <a:rPr sz="1400" spc="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hukayin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ang</a:t>
            </a:r>
            <a:r>
              <a:rPr sz="1400" spc="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sako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ng yaman at</a:t>
            </a:r>
            <a:r>
              <a:rPr sz="1400" spc="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gamitin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para</a:t>
            </a:r>
            <a:r>
              <a:rPr sz="1400" spc="5" dirty="0">
                <a:latin typeface="Tahoma"/>
                <a:cs typeface="Tahoma"/>
              </a:rPr>
              <a:t> </a:t>
            </a:r>
            <a:r>
              <a:rPr sz="1400" spc="-10" dirty="0">
                <a:latin typeface="Tahoma"/>
                <a:cs typeface="Tahoma"/>
              </a:rPr>
              <a:t>makapag-</a:t>
            </a:r>
            <a:r>
              <a:rPr sz="1400" spc="-20" dirty="0">
                <a:latin typeface="Tahoma"/>
                <a:cs typeface="Tahoma"/>
              </a:rPr>
              <a:t>aral</a:t>
            </a:r>
            <a:endParaRPr sz="1400">
              <a:latin typeface="Tahoma"/>
              <a:cs typeface="Tahoma"/>
            </a:endParaRPr>
          </a:p>
          <a:p>
            <a:pPr marL="240665" indent="-227965">
              <a:lnSpc>
                <a:spcPct val="100000"/>
              </a:lnSpc>
              <a:spcBef>
                <a:spcPts val="1300"/>
              </a:spcBef>
              <a:buFont typeface="Wingdings"/>
              <a:buChar char=""/>
              <a:tabLst>
                <a:tab pos="240665" algn="l"/>
              </a:tabLst>
            </a:pPr>
            <a:r>
              <a:rPr sz="1400" b="1" dirty="0">
                <a:latin typeface="Tahoma"/>
                <a:cs typeface="Tahoma"/>
              </a:rPr>
              <a:t>Basilio:</a:t>
            </a:r>
            <a:r>
              <a:rPr sz="1400" b="1" spc="-4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Inampon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siya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ni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Kapitan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Tiago</a:t>
            </a:r>
            <a:r>
              <a:rPr sz="1400" spc="-3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matapos ihatid sa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Sta. Clara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si</a:t>
            </a:r>
            <a:r>
              <a:rPr sz="1400" spc="5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Maria</a:t>
            </a:r>
            <a:r>
              <a:rPr sz="1400" spc="-10" dirty="0">
                <a:latin typeface="Tahoma"/>
                <a:cs typeface="Tahoma"/>
              </a:rPr>
              <a:t> Clara.</a:t>
            </a:r>
            <a:endParaRPr sz="1400">
              <a:latin typeface="Tahoma"/>
              <a:cs typeface="Tahoma"/>
            </a:endParaRPr>
          </a:p>
          <a:p>
            <a:pPr marL="241300" marR="62230" indent="-228600">
              <a:lnSpc>
                <a:spcPct val="200999"/>
              </a:lnSpc>
              <a:spcBef>
                <a:spcPts val="25"/>
              </a:spcBef>
              <a:buFont typeface="Wingdings"/>
              <a:buChar char=""/>
              <a:tabLst>
                <a:tab pos="241300" algn="l"/>
              </a:tabLst>
            </a:pPr>
            <a:r>
              <a:rPr sz="1400" b="1" dirty="0">
                <a:latin typeface="Tahoma"/>
                <a:cs typeface="Tahoma"/>
              </a:rPr>
              <a:t>Sisa:</a:t>
            </a:r>
            <a:r>
              <a:rPr sz="1400" b="1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Pinaalis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siya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mediko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kinuha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ni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Ibarra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para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alagaan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ang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baliw</a:t>
            </a:r>
            <a:r>
              <a:rPr sz="1400" spc="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dahil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takot na</a:t>
            </a:r>
            <a:r>
              <a:rPr sz="1400" spc="-10" dirty="0">
                <a:latin typeface="Tahoma"/>
                <a:cs typeface="Tahoma"/>
              </a:rPr>
              <a:t> mapahamak </a:t>
            </a:r>
            <a:r>
              <a:rPr sz="1400" dirty="0">
                <a:latin typeface="Tahoma"/>
                <a:cs typeface="Tahoma"/>
              </a:rPr>
              <a:t>dahil</a:t>
            </a:r>
            <a:r>
              <a:rPr sz="1400" spc="-2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kay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Ibarra.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Bumalik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panandali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ang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katinuan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ni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Sisa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at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nakilala</a:t>
            </a:r>
            <a:r>
              <a:rPr sz="1400" spc="-2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si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Basilio.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Ngunit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ang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pagal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spc="-25" dirty="0">
                <a:latin typeface="Tahoma"/>
                <a:cs typeface="Tahoma"/>
              </a:rPr>
              <a:t>na </a:t>
            </a:r>
            <a:r>
              <a:rPr sz="1400" dirty="0">
                <a:latin typeface="Tahoma"/>
                <a:cs typeface="Tahoma"/>
              </a:rPr>
              <a:t>katawan</a:t>
            </a:r>
            <a:r>
              <a:rPr sz="1400" spc="-2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ay sumuko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at si</a:t>
            </a:r>
            <a:r>
              <a:rPr sz="1400" spc="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Sisa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ay </a:t>
            </a:r>
            <a:r>
              <a:rPr sz="1400" spc="-10" dirty="0">
                <a:latin typeface="Tahoma"/>
                <a:cs typeface="Tahoma"/>
              </a:rPr>
              <a:t>pumanaw.</a:t>
            </a:r>
            <a:endParaRPr sz="1400">
              <a:latin typeface="Tahoma"/>
              <a:cs typeface="Tahoma"/>
            </a:endParaRPr>
          </a:p>
          <a:p>
            <a:pPr marL="241300" marR="481965" indent="-228600">
              <a:lnSpc>
                <a:spcPts val="3379"/>
              </a:lnSpc>
              <a:spcBef>
                <a:spcPts val="190"/>
              </a:spcBef>
              <a:buFont typeface="Wingdings"/>
              <a:buChar char=""/>
              <a:tabLst>
                <a:tab pos="241300" algn="l"/>
              </a:tabLst>
            </a:pPr>
            <a:r>
              <a:rPr sz="1400" b="1" dirty="0">
                <a:latin typeface="Tahoma"/>
                <a:cs typeface="Tahoma"/>
              </a:rPr>
              <a:t>Ibarra:</a:t>
            </a:r>
            <a:r>
              <a:rPr sz="1400" b="1" spc="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Nakatakas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</a:t>
            </a:r>
            <a:r>
              <a:rPr sz="1400" spc="-2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tulong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ni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Elias.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ngunit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may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diyaryong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nagbabalita</a:t>
            </a:r>
            <a:r>
              <a:rPr sz="1400" spc="-2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tungkol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sa</a:t>
            </a:r>
            <a:r>
              <a:rPr sz="1400" spc="-2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pagkamatay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spc="-50" dirty="0">
                <a:latin typeface="Tahoma"/>
                <a:cs typeface="Tahoma"/>
              </a:rPr>
              <a:t>o </a:t>
            </a:r>
            <a:r>
              <a:rPr sz="1400" dirty="0">
                <a:latin typeface="Tahoma"/>
                <a:cs typeface="Tahoma"/>
              </a:rPr>
              <a:t>pagkalunod</a:t>
            </a:r>
            <a:r>
              <a:rPr sz="1400" spc="-50" dirty="0">
                <a:latin typeface="Tahoma"/>
                <a:cs typeface="Tahoma"/>
              </a:rPr>
              <a:t> </a:t>
            </a:r>
            <a:r>
              <a:rPr sz="1400" spc="-20" dirty="0">
                <a:latin typeface="Tahoma"/>
                <a:cs typeface="Tahoma"/>
              </a:rPr>
              <a:t>niya.</a:t>
            </a:r>
            <a:endParaRPr sz="1400">
              <a:latin typeface="Tahoma"/>
              <a:cs typeface="Tahoma"/>
            </a:endParaRPr>
          </a:p>
        </p:txBody>
      </p:sp>
      <p:pic>
        <p:nvPicPr>
          <p:cNvPr id="5" name="Audio 4">
            <a:extLst>
              <a:ext uri="{FF2B5EF4-FFF2-40B4-BE49-F238E27FC236}">
                <a16:creationId xmlns:a16="http://schemas.microsoft.com/office/drawing/2014/main" id="{592FB112-5398-CD5A-2103-74EB6DE61F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93200" y="68072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643"/>
    </mc:Choice>
    <mc:Fallback xmlns="">
      <p:transition spd="slow" advTm="826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5800" y="504205"/>
            <a:ext cx="789940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solidFill>
                  <a:srgbClr val="00AF50"/>
                </a:solidFill>
                <a:latin typeface="Calibri"/>
                <a:cs typeface="Calibri"/>
              </a:rPr>
              <a:t>MGA</a:t>
            </a:r>
            <a:r>
              <a:rPr sz="2000" spc="-15" dirty="0">
                <a:solidFill>
                  <a:srgbClr val="00AF50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00AF50"/>
                </a:solidFill>
                <a:latin typeface="Calibri"/>
                <a:cs typeface="Calibri"/>
              </a:rPr>
              <a:t>TALA</a:t>
            </a:r>
            <a:r>
              <a:rPr sz="2000" spc="-20" dirty="0">
                <a:solidFill>
                  <a:srgbClr val="00AF50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00AF50"/>
                </a:solidFill>
                <a:latin typeface="Calibri"/>
                <a:cs typeface="Calibri"/>
              </a:rPr>
              <a:t>AT</a:t>
            </a:r>
            <a:r>
              <a:rPr sz="2000" spc="-10" dirty="0">
                <a:solidFill>
                  <a:srgbClr val="00AF50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00AF50"/>
                </a:solidFill>
                <a:latin typeface="Calibri"/>
                <a:cs typeface="Calibri"/>
              </a:rPr>
              <a:t>TANONG</a:t>
            </a:r>
            <a:r>
              <a:rPr sz="2000" spc="-15" dirty="0">
                <a:solidFill>
                  <a:srgbClr val="00AF50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00AF50"/>
                </a:solidFill>
                <a:latin typeface="Calibri"/>
                <a:cs typeface="Calibri"/>
              </a:rPr>
              <a:t>SA PAGPAPATULOY</a:t>
            </a:r>
            <a:r>
              <a:rPr sz="2000" spc="-10" dirty="0">
                <a:solidFill>
                  <a:srgbClr val="00AF50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00AF50"/>
                </a:solidFill>
                <a:latin typeface="Calibri"/>
                <a:cs typeface="Calibri"/>
              </a:rPr>
              <a:t>NINYO</a:t>
            </a:r>
            <a:r>
              <a:rPr sz="2000" spc="-20" dirty="0">
                <a:solidFill>
                  <a:srgbClr val="00AF50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00AF50"/>
                </a:solidFill>
                <a:latin typeface="Calibri"/>
                <a:cs typeface="Calibri"/>
              </a:rPr>
              <a:t>SA</a:t>
            </a:r>
            <a:r>
              <a:rPr sz="2000" spc="-5" dirty="0">
                <a:solidFill>
                  <a:srgbClr val="00AF50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00AF50"/>
                </a:solidFill>
                <a:latin typeface="Calibri"/>
                <a:cs typeface="Calibri"/>
              </a:rPr>
              <a:t>EL</a:t>
            </a:r>
            <a:r>
              <a:rPr sz="2000" spc="-10" dirty="0">
                <a:solidFill>
                  <a:srgbClr val="00AF50"/>
                </a:solidFill>
                <a:latin typeface="Calibri"/>
                <a:cs typeface="Calibri"/>
              </a:rPr>
              <a:t> FILIBUSTERISMO: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85800" y="990600"/>
            <a:ext cx="8585200" cy="615040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spcBef>
                <a:spcPts val="100"/>
              </a:spcBef>
              <a:buFont typeface="Wingdings"/>
              <a:buChar char=""/>
              <a:tabLst>
                <a:tab pos="240665" algn="l"/>
              </a:tabLst>
            </a:pPr>
            <a:r>
              <a:rPr sz="1600" dirty="0">
                <a:latin typeface="Tahoma"/>
                <a:cs typeface="Tahoma"/>
              </a:rPr>
              <a:t>Sinabi</a:t>
            </a:r>
            <a:r>
              <a:rPr sz="1600" spc="44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ni</a:t>
            </a:r>
            <a:r>
              <a:rPr sz="1600" spc="44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Elias</a:t>
            </a:r>
            <a:r>
              <a:rPr sz="1600" spc="42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kay</a:t>
            </a:r>
            <a:r>
              <a:rPr sz="1600" spc="434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Basilio</a:t>
            </a:r>
            <a:r>
              <a:rPr sz="1600" spc="434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</a:t>
            </a:r>
            <a:r>
              <a:rPr sz="1600" spc="43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kukunin</a:t>
            </a:r>
            <a:r>
              <a:rPr sz="1600" spc="44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lamang</a:t>
            </a:r>
            <a:r>
              <a:rPr sz="1600" spc="45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niya</a:t>
            </a:r>
            <a:r>
              <a:rPr sz="1600" spc="434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ang</a:t>
            </a:r>
            <a:r>
              <a:rPr sz="1600" spc="45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ibinaon</a:t>
            </a:r>
            <a:r>
              <a:rPr sz="1600" spc="440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niyang</a:t>
            </a:r>
            <a:endParaRPr sz="1600" dirty="0">
              <a:latin typeface="Tahoma"/>
              <a:cs typeface="Tahoma"/>
            </a:endParaRPr>
          </a:p>
          <a:p>
            <a:pPr marL="241300" marR="2965450" algn="just">
              <a:spcBef>
                <a:spcPts val="10"/>
              </a:spcBef>
            </a:pPr>
            <a:r>
              <a:rPr sz="1600" dirty="0">
                <a:latin typeface="Tahoma"/>
                <a:cs typeface="Tahoma"/>
              </a:rPr>
              <a:t>kayamanan</a:t>
            </a:r>
            <a:r>
              <a:rPr sz="1600" spc="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</a:t>
            </a:r>
            <a:r>
              <a:rPr sz="1600" spc="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ilalim</a:t>
            </a:r>
            <a:r>
              <a:rPr sz="1600" spc="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ng</a:t>
            </a:r>
            <a:r>
              <a:rPr sz="1600" spc="2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puno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</a:t>
            </a:r>
            <a:r>
              <a:rPr sz="1600" spc="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kagubatan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ng</a:t>
            </a:r>
            <a:r>
              <a:rPr sz="1600" spc="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mga</a:t>
            </a:r>
            <a:r>
              <a:rPr sz="1600" spc="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Ibarra</a:t>
            </a:r>
            <a:r>
              <a:rPr sz="1600" spc="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kung</a:t>
            </a:r>
            <a:r>
              <a:rPr sz="1600" spc="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walang</a:t>
            </a:r>
            <a:r>
              <a:rPr sz="1600" spc="25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ibang </a:t>
            </a:r>
            <a:r>
              <a:rPr sz="1600" dirty="0">
                <a:latin typeface="Tahoma"/>
                <a:cs typeface="Tahoma"/>
              </a:rPr>
              <a:t>darating</a:t>
            </a:r>
            <a:r>
              <a:rPr sz="1600" spc="3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-</a:t>
            </a:r>
            <a:r>
              <a:rPr sz="1600" spc="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dumating</a:t>
            </a:r>
            <a:r>
              <a:rPr sz="1600" spc="2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si</a:t>
            </a:r>
            <a:r>
              <a:rPr sz="1600" spc="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Ibarra</a:t>
            </a:r>
            <a:r>
              <a:rPr sz="1600" spc="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mula</a:t>
            </a:r>
            <a:r>
              <a:rPr sz="1600" spc="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</a:t>
            </a:r>
            <a:r>
              <a:rPr sz="1600" spc="3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pagtatago</a:t>
            </a:r>
            <a:r>
              <a:rPr sz="1600" spc="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nito</a:t>
            </a:r>
            <a:r>
              <a:rPr sz="1600" spc="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</a:t>
            </a:r>
            <a:r>
              <a:rPr sz="1600" spc="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bangka.</a:t>
            </a:r>
            <a:r>
              <a:rPr sz="1600" spc="2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At</a:t>
            </a:r>
            <a:r>
              <a:rPr sz="1600" spc="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dahil</a:t>
            </a:r>
            <a:r>
              <a:rPr sz="1600" spc="25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dito, </a:t>
            </a:r>
            <a:r>
              <a:rPr sz="1600" dirty="0">
                <a:latin typeface="Tahoma"/>
                <a:cs typeface="Tahoma"/>
              </a:rPr>
              <a:t>hindi</a:t>
            </a:r>
            <a:r>
              <a:rPr sz="1600" spc="-2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hinukay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ni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Basilio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ang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kayamanan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dahil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siya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ay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may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spc="-10" dirty="0" err="1">
                <a:latin typeface="Tahoma"/>
                <a:cs typeface="Tahoma"/>
              </a:rPr>
              <a:t>integridad</a:t>
            </a:r>
            <a:r>
              <a:rPr sz="1600" spc="-10" dirty="0">
                <a:latin typeface="Tahoma"/>
                <a:cs typeface="Tahoma"/>
              </a:rPr>
              <a:t>.</a:t>
            </a:r>
            <a:endParaRPr lang="en-US" sz="1600" spc="-10" dirty="0">
              <a:latin typeface="Tahoma"/>
              <a:cs typeface="Tahoma"/>
            </a:endParaRPr>
          </a:p>
          <a:p>
            <a:pPr marL="241300" marR="2965450" algn="just">
              <a:spcBef>
                <a:spcPts val="10"/>
              </a:spcBef>
            </a:pPr>
            <a:endParaRPr sz="1600" dirty="0">
              <a:latin typeface="Tahoma"/>
              <a:cs typeface="Tahoma"/>
            </a:endParaRPr>
          </a:p>
          <a:p>
            <a:pPr marL="241300" marR="2959735" indent="-228600" algn="just">
              <a:buFont typeface="Wingdings"/>
              <a:buChar char=""/>
              <a:tabLst>
                <a:tab pos="241300" algn="l"/>
              </a:tabLst>
            </a:pPr>
            <a:r>
              <a:rPr sz="1600" dirty="0">
                <a:latin typeface="Tahoma"/>
                <a:cs typeface="Tahoma"/>
              </a:rPr>
              <a:t>Ano</a:t>
            </a:r>
            <a:r>
              <a:rPr sz="1600" spc="3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ang</a:t>
            </a:r>
            <a:r>
              <a:rPr sz="1600" spc="5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patunay</a:t>
            </a:r>
            <a:r>
              <a:rPr sz="1600" spc="5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</a:t>
            </a:r>
            <a:r>
              <a:rPr sz="1600" spc="3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dumating</a:t>
            </a:r>
            <a:r>
              <a:rPr sz="1600" spc="5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si</a:t>
            </a:r>
            <a:r>
              <a:rPr sz="1600" spc="4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Ibarra</a:t>
            </a:r>
            <a:r>
              <a:rPr sz="1600" spc="6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</a:t>
            </a:r>
            <a:r>
              <a:rPr sz="1600" spc="6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gubat</a:t>
            </a:r>
            <a:r>
              <a:rPr sz="1600" spc="4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nang</a:t>
            </a:r>
            <a:r>
              <a:rPr sz="1600" spc="5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gabing</a:t>
            </a:r>
            <a:r>
              <a:rPr sz="1600" spc="5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iyon?</a:t>
            </a:r>
            <a:r>
              <a:rPr sz="1600" spc="50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Nagliyab </a:t>
            </a:r>
            <a:r>
              <a:rPr sz="1600" dirty="0">
                <a:latin typeface="Tahoma"/>
                <a:cs typeface="Tahoma"/>
              </a:rPr>
              <a:t>at</a:t>
            </a:r>
            <a:r>
              <a:rPr sz="1600" spc="204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naging</a:t>
            </a:r>
            <a:r>
              <a:rPr sz="1600" spc="2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abo</a:t>
            </a:r>
            <a:r>
              <a:rPr sz="1600" spc="2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ang</a:t>
            </a:r>
            <a:r>
              <a:rPr sz="1600" spc="2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bangkay</a:t>
            </a:r>
            <a:r>
              <a:rPr sz="1600" spc="2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ni</a:t>
            </a:r>
            <a:r>
              <a:rPr sz="1600" spc="204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Elias</a:t>
            </a:r>
            <a:r>
              <a:rPr sz="1600" spc="20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(kailangan</a:t>
            </a:r>
            <a:r>
              <a:rPr sz="1600" spc="2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itong</a:t>
            </a:r>
            <a:r>
              <a:rPr sz="1600" spc="22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gawin</a:t>
            </a:r>
            <a:r>
              <a:rPr sz="1600" spc="2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sapagkat</a:t>
            </a:r>
            <a:r>
              <a:rPr sz="1600" spc="204" dirty="0">
                <a:latin typeface="Tahoma"/>
                <a:cs typeface="Tahoma"/>
              </a:rPr>
              <a:t> </a:t>
            </a:r>
            <a:r>
              <a:rPr sz="1600" spc="-20" dirty="0">
                <a:latin typeface="Tahoma"/>
                <a:cs typeface="Tahoma"/>
              </a:rPr>
              <a:t>kung </a:t>
            </a:r>
            <a:r>
              <a:rPr sz="1600" dirty="0">
                <a:latin typeface="Tahoma"/>
                <a:cs typeface="Tahoma"/>
              </a:rPr>
              <a:t>makitang</a:t>
            </a:r>
            <a:r>
              <a:rPr sz="1600" spc="-3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hindi</a:t>
            </a:r>
            <a:r>
              <a:rPr sz="1600" spc="-6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si</a:t>
            </a:r>
            <a:r>
              <a:rPr sz="1600" spc="-3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Ibarra</a:t>
            </a:r>
            <a:r>
              <a:rPr sz="1600" spc="-4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ang</a:t>
            </a:r>
            <a:r>
              <a:rPr sz="1600" spc="-2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namatay</a:t>
            </a:r>
            <a:r>
              <a:rPr sz="1600" spc="-3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</a:t>
            </a:r>
            <a:r>
              <a:rPr sz="1600" spc="-4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lawa</a:t>
            </a:r>
            <a:r>
              <a:rPr sz="1600" spc="-2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-</a:t>
            </a:r>
            <a:r>
              <a:rPr sz="1600" spc="-5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tutugisin</a:t>
            </a:r>
            <a:r>
              <a:rPr sz="1600" spc="-3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ito)</a:t>
            </a:r>
            <a:r>
              <a:rPr sz="1600" spc="-5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at</a:t>
            </a:r>
            <a:r>
              <a:rPr sz="1600" spc="-4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nailibing</a:t>
            </a:r>
            <a:r>
              <a:rPr sz="1600" spc="-5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si</a:t>
            </a:r>
            <a:r>
              <a:rPr sz="1600" spc="-35" dirty="0">
                <a:latin typeface="Tahoma"/>
                <a:cs typeface="Tahoma"/>
              </a:rPr>
              <a:t> </a:t>
            </a:r>
            <a:r>
              <a:rPr sz="1600" spc="-20" dirty="0">
                <a:latin typeface="Tahoma"/>
                <a:cs typeface="Tahoma"/>
              </a:rPr>
              <a:t>Sisa </a:t>
            </a:r>
            <a:r>
              <a:rPr sz="1600" dirty="0">
                <a:latin typeface="Tahoma"/>
                <a:cs typeface="Tahoma"/>
              </a:rPr>
              <a:t>sa</a:t>
            </a:r>
            <a:r>
              <a:rPr sz="1600" spc="9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isang</a:t>
            </a:r>
            <a:r>
              <a:rPr sz="1600" spc="12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hukay</a:t>
            </a:r>
            <a:r>
              <a:rPr sz="1600" spc="114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</a:t>
            </a:r>
            <a:r>
              <a:rPr sz="1600" spc="10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gubat</a:t>
            </a:r>
            <a:r>
              <a:rPr sz="1600" spc="114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ng</a:t>
            </a:r>
            <a:r>
              <a:rPr sz="1600" spc="1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mga</a:t>
            </a:r>
            <a:r>
              <a:rPr sz="1600" spc="10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Ibarra.</a:t>
            </a:r>
            <a:r>
              <a:rPr sz="1600" spc="12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Ang</a:t>
            </a:r>
            <a:r>
              <a:rPr sz="1600" spc="10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mga</a:t>
            </a:r>
            <a:r>
              <a:rPr sz="1600" spc="1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paglilibing</a:t>
            </a:r>
            <a:r>
              <a:rPr sz="1600" spc="10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</a:t>
            </a:r>
            <a:r>
              <a:rPr sz="1600" spc="1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ito</a:t>
            </a:r>
            <a:r>
              <a:rPr sz="1600" spc="1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ay</a:t>
            </a:r>
            <a:r>
              <a:rPr sz="1600" spc="95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hindi </a:t>
            </a:r>
            <a:r>
              <a:rPr sz="1600" dirty="0">
                <a:latin typeface="Tahoma"/>
                <a:cs typeface="Tahoma"/>
              </a:rPr>
              <a:t>magagawa</a:t>
            </a:r>
            <a:r>
              <a:rPr sz="1600" spc="16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ng</a:t>
            </a:r>
            <a:r>
              <a:rPr sz="1600" spc="17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batang</a:t>
            </a:r>
            <a:r>
              <a:rPr sz="1600" spc="19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si</a:t>
            </a:r>
            <a:r>
              <a:rPr sz="1600" spc="18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Basilio</a:t>
            </a:r>
            <a:r>
              <a:rPr sz="1600" spc="18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nang</a:t>
            </a:r>
            <a:r>
              <a:rPr sz="1600" spc="17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mabilisan</a:t>
            </a:r>
            <a:r>
              <a:rPr sz="1600" spc="229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-</a:t>
            </a:r>
            <a:r>
              <a:rPr sz="1600" spc="17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kaya</a:t>
            </a:r>
            <a:r>
              <a:rPr sz="1600" spc="18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totoong</a:t>
            </a:r>
            <a:r>
              <a:rPr sz="1600" spc="19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dumating</a:t>
            </a:r>
            <a:r>
              <a:rPr sz="1600" spc="195" dirty="0">
                <a:latin typeface="Tahoma"/>
                <a:cs typeface="Tahoma"/>
              </a:rPr>
              <a:t> </a:t>
            </a:r>
            <a:r>
              <a:rPr sz="1600" spc="-25" dirty="0">
                <a:latin typeface="Tahoma"/>
                <a:cs typeface="Tahoma"/>
              </a:rPr>
              <a:t>si</a:t>
            </a:r>
            <a:endParaRPr sz="1600" dirty="0">
              <a:latin typeface="Tahoma"/>
              <a:cs typeface="Tahoma"/>
            </a:endParaRPr>
          </a:p>
          <a:p>
            <a:pPr marL="241300" marR="8255" algn="just">
              <a:spcBef>
                <a:spcPts val="75"/>
              </a:spcBef>
            </a:pPr>
            <a:r>
              <a:rPr sz="1600" dirty="0">
                <a:latin typeface="Tahoma"/>
                <a:cs typeface="Tahoma"/>
              </a:rPr>
              <a:t>Ibarra</a:t>
            </a:r>
            <a:r>
              <a:rPr sz="1600" spc="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</a:t>
            </a:r>
            <a:r>
              <a:rPr sz="1600" spc="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gubat.</a:t>
            </a:r>
            <a:r>
              <a:rPr sz="1600" spc="2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Mahalagang</a:t>
            </a:r>
            <a:r>
              <a:rPr sz="1600" spc="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maalala</a:t>
            </a:r>
            <a:r>
              <a:rPr sz="1600" spc="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mo</a:t>
            </a:r>
            <a:r>
              <a:rPr sz="1600" spc="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ang</a:t>
            </a:r>
            <a:r>
              <a:rPr sz="1600" spc="2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lugar</a:t>
            </a:r>
            <a:r>
              <a:rPr sz="1600" spc="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at</a:t>
            </a:r>
            <a:r>
              <a:rPr sz="1600" spc="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tagpong</a:t>
            </a:r>
            <a:r>
              <a:rPr sz="1600" spc="2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ito</a:t>
            </a:r>
            <a:r>
              <a:rPr sz="1600" spc="6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- sapagkat</a:t>
            </a:r>
            <a:r>
              <a:rPr sz="1600" spc="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</a:t>
            </a:r>
            <a:r>
              <a:rPr sz="1600" spc="10" dirty="0">
                <a:latin typeface="Tahoma"/>
                <a:cs typeface="Tahoma"/>
              </a:rPr>
              <a:t> </a:t>
            </a:r>
            <a:r>
              <a:rPr sz="1600" i="1" dirty="0">
                <a:latin typeface="Tahoma"/>
                <a:cs typeface="Tahoma"/>
              </a:rPr>
              <a:t>El</a:t>
            </a:r>
            <a:r>
              <a:rPr sz="1600" i="1" spc="20" dirty="0">
                <a:latin typeface="Tahoma"/>
                <a:cs typeface="Tahoma"/>
              </a:rPr>
              <a:t> </a:t>
            </a:r>
            <a:r>
              <a:rPr sz="1600" i="1" dirty="0">
                <a:latin typeface="Tahoma"/>
                <a:cs typeface="Tahoma"/>
              </a:rPr>
              <a:t>Filibusterismo</a:t>
            </a:r>
            <a:r>
              <a:rPr sz="1600" spc="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dito</a:t>
            </a:r>
            <a:r>
              <a:rPr sz="1600" spc="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muli</a:t>
            </a:r>
            <a:r>
              <a:rPr sz="1600" spc="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magtatagpo</a:t>
            </a:r>
            <a:r>
              <a:rPr sz="1600" spc="15" dirty="0">
                <a:latin typeface="Tahoma"/>
                <a:cs typeface="Tahoma"/>
              </a:rPr>
              <a:t> </a:t>
            </a:r>
            <a:r>
              <a:rPr sz="1600" spc="-25" dirty="0">
                <a:latin typeface="Tahoma"/>
                <a:cs typeface="Tahoma"/>
              </a:rPr>
              <a:t>si </a:t>
            </a:r>
            <a:r>
              <a:rPr sz="1600" dirty="0">
                <a:latin typeface="Tahoma"/>
                <a:cs typeface="Tahoma"/>
              </a:rPr>
              <a:t>Basilio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at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ang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misteryosong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si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spc="-20" dirty="0">
                <a:latin typeface="Tahoma"/>
                <a:cs typeface="Tahoma"/>
              </a:rPr>
              <a:t>Simoun</a:t>
            </a:r>
            <a:r>
              <a:rPr sz="1600" spc="-25" dirty="0">
                <a:latin typeface="Tahoma"/>
                <a:cs typeface="Tahoma"/>
              </a:rPr>
              <a:t> </a:t>
            </a:r>
            <a:r>
              <a:rPr sz="1600" dirty="0" err="1">
                <a:latin typeface="Tahoma"/>
                <a:cs typeface="Tahoma"/>
              </a:rPr>
              <a:t>na</a:t>
            </a:r>
            <a:r>
              <a:rPr sz="1600" spc="-25" dirty="0">
                <a:latin typeface="Tahoma"/>
                <a:cs typeface="Tahoma"/>
              </a:rPr>
              <a:t> </a:t>
            </a:r>
            <a:r>
              <a:rPr lang="en-US" sz="1600" spc="-25" dirty="0" err="1">
                <a:latin typeface="Tahoma"/>
                <a:cs typeface="Tahoma"/>
              </a:rPr>
              <a:t>p</a:t>
            </a:r>
            <a:r>
              <a:rPr sz="1600" dirty="0" err="1">
                <a:latin typeface="Tahoma"/>
                <a:cs typeface="Tahoma"/>
              </a:rPr>
              <a:t>angunahing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tauhan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ng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i="1" dirty="0">
                <a:latin typeface="Tahoma"/>
                <a:cs typeface="Tahoma"/>
              </a:rPr>
              <a:t>El</a:t>
            </a:r>
            <a:r>
              <a:rPr sz="1600" i="1" spc="-15" dirty="0">
                <a:latin typeface="Tahoma"/>
                <a:cs typeface="Tahoma"/>
              </a:rPr>
              <a:t> </a:t>
            </a:r>
            <a:r>
              <a:rPr sz="1600" i="1" spc="-10" dirty="0">
                <a:latin typeface="Tahoma"/>
                <a:cs typeface="Tahoma"/>
              </a:rPr>
              <a:t>Filibusterismo</a:t>
            </a:r>
            <a:r>
              <a:rPr sz="1600" spc="-10" dirty="0">
                <a:latin typeface="Tahoma"/>
                <a:cs typeface="Tahoma"/>
              </a:rPr>
              <a:t>.</a:t>
            </a:r>
            <a:endParaRPr sz="1600" dirty="0">
              <a:latin typeface="Tahoma"/>
              <a:cs typeface="Tahoma"/>
            </a:endParaRPr>
          </a:p>
          <a:p>
            <a:pPr>
              <a:spcBef>
                <a:spcPts val="10"/>
              </a:spcBef>
            </a:pPr>
            <a:endParaRPr sz="1400" dirty="0">
              <a:latin typeface="Tahoma"/>
              <a:cs typeface="Tahoma"/>
            </a:endParaRPr>
          </a:p>
          <a:p>
            <a:pPr marL="241300" indent="-228600" algn="just">
              <a:buFont typeface="Wingdings"/>
              <a:buChar char=""/>
              <a:tabLst>
                <a:tab pos="241300" algn="l"/>
              </a:tabLst>
            </a:pPr>
            <a:r>
              <a:rPr lang="en-US" sz="1600" dirty="0" err="1">
                <a:latin typeface="Tahoma"/>
                <a:cs typeface="Tahoma"/>
              </a:rPr>
              <a:t>Tandaan</a:t>
            </a:r>
            <a:r>
              <a:rPr lang="en-US" sz="1600" dirty="0">
                <a:latin typeface="Tahoma"/>
                <a:cs typeface="Tahoma"/>
              </a:rPr>
              <a:t> </a:t>
            </a:r>
            <a:r>
              <a:rPr lang="en-US" sz="1600" dirty="0" err="1">
                <a:latin typeface="Tahoma"/>
                <a:cs typeface="Tahoma"/>
              </a:rPr>
              <a:t>na</a:t>
            </a:r>
            <a:r>
              <a:rPr lang="en-US" sz="1600" dirty="0">
                <a:latin typeface="Tahoma"/>
                <a:cs typeface="Tahoma"/>
              </a:rPr>
              <a:t> </a:t>
            </a:r>
            <a:r>
              <a:rPr lang="en-US" sz="1600" dirty="0" err="1">
                <a:latin typeface="Tahoma"/>
                <a:cs typeface="Tahoma"/>
              </a:rPr>
              <a:t>sa</a:t>
            </a:r>
            <a:r>
              <a:rPr lang="en-US" sz="1600" dirty="0">
                <a:latin typeface="Tahoma"/>
                <a:cs typeface="Tahoma"/>
              </a:rPr>
              <a:t> </a:t>
            </a:r>
            <a:r>
              <a:rPr lang="en-US" sz="1600" dirty="0" err="1">
                <a:latin typeface="Tahoma"/>
                <a:cs typeface="Tahoma"/>
              </a:rPr>
              <a:t>huling</a:t>
            </a:r>
            <a:r>
              <a:rPr lang="en-US" sz="1600" dirty="0">
                <a:latin typeface="Tahoma"/>
                <a:cs typeface="Tahoma"/>
              </a:rPr>
              <a:t> </a:t>
            </a:r>
            <a:r>
              <a:rPr lang="en-US" sz="1600" dirty="0" err="1">
                <a:latin typeface="Tahoma"/>
                <a:cs typeface="Tahoma"/>
              </a:rPr>
              <a:t>pag-uusap</a:t>
            </a:r>
            <a:r>
              <a:rPr lang="en-US" sz="1600" dirty="0">
                <a:latin typeface="Tahoma"/>
                <a:cs typeface="Tahoma"/>
              </a:rPr>
              <a:t> </a:t>
            </a:r>
            <a:r>
              <a:rPr lang="en-US" sz="1600" dirty="0" err="1">
                <a:latin typeface="Tahoma"/>
                <a:cs typeface="Tahoma"/>
              </a:rPr>
              <a:t>nina</a:t>
            </a:r>
            <a:r>
              <a:rPr lang="en-US" sz="1600" dirty="0">
                <a:latin typeface="Tahoma"/>
                <a:cs typeface="Tahoma"/>
              </a:rPr>
              <a:t> Elias at Ibarra </a:t>
            </a:r>
            <a:r>
              <a:rPr lang="en-US" sz="1600" dirty="0" err="1">
                <a:latin typeface="Tahoma"/>
                <a:cs typeface="Tahoma"/>
              </a:rPr>
              <a:t>sa</a:t>
            </a:r>
            <a:r>
              <a:rPr lang="en-US" sz="1600" dirty="0">
                <a:latin typeface="Tahoma"/>
                <a:cs typeface="Tahoma"/>
              </a:rPr>
              <a:t> </a:t>
            </a:r>
            <a:r>
              <a:rPr lang="en-US" sz="1600" dirty="0" err="1">
                <a:latin typeface="Tahoma"/>
                <a:cs typeface="Tahoma"/>
              </a:rPr>
              <a:t>bangka</a:t>
            </a:r>
            <a:r>
              <a:rPr lang="en-US" sz="1600" dirty="0">
                <a:latin typeface="Tahoma"/>
                <a:cs typeface="Tahoma"/>
              </a:rPr>
              <a:t> – </a:t>
            </a:r>
            <a:r>
              <a:rPr lang="en-US" sz="1600" dirty="0" err="1">
                <a:latin typeface="Tahoma"/>
                <a:cs typeface="Tahoma"/>
              </a:rPr>
              <a:t>sinabi</a:t>
            </a:r>
            <a:r>
              <a:rPr lang="en-US" sz="1600" dirty="0">
                <a:latin typeface="Tahoma"/>
                <a:cs typeface="Tahoma"/>
              </a:rPr>
              <a:t> </a:t>
            </a:r>
            <a:r>
              <a:rPr lang="en-US" sz="1600" dirty="0" err="1">
                <a:latin typeface="Tahoma"/>
                <a:cs typeface="Tahoma"/>
              </a:rPr>
              <a:t>ni</a:t>
            </a:r>
            <a:r>
              <a:rPr lang="en-US" sz="1600" dirty="0">
                <a:latin typeface="Tahoma"/>
                <a:cs typeface="Tahoma"/>
              </a:rPr>
              <a:t> Ibarra </a:t>
            </a:r>
            <a:r>
              <a:rPr lang="en-US" sz="1600" dirty="0" err="1">
                <a:latin typeface="Tahoma"/>
                <a:cs typeface="Tahoma"/>
              </a:rPr>
              <a:t>na</a:t>
            </a:r>
            <a:r>
              <a:rPr lang="en-US" sz="1600" dirty="0">
                <a:latin typeface="Tahoma"/>
                <a:cs typeface="Tahoma"/>
              </a:rPr>
              <a:t> </a:t>
            </a:r>
            <a:r>
              <a:rPr lang="en-US" sz="1600" dirty="0" err="1">
                <a:latin typeface="Tahoma"/>
                <a:cs typeface="Tahoma"/>
              </a:rPr>
              <a:t>siya</a:t>
            </a:r>
            <a:r>
              <a:rPr lang="en-US" sz="1600" dirty="0">
                <a:latin typeface="Tahoma"/>
                <a:cs typeface="Tahoma"/>
              </a:rPr>
              <a:t> ay </a:t>
            </a:r>
            <a:r>
              <a:rPr lang="en-US" sz="1600" dirty="0" err="1">
                <a:latin typeface="Tahoma"/>
                <a:cs typeface="Tahoma"/>
              </a:rPr>
              <a:t>handa</a:t>
            </a:r>
            <a:r>
              <a:rPr lang="en-US" sz="1600" dirty="0">
                <a:latin typeface="Tahoma"/>
                <a:cs typeface="Tahoma"/>
              </a:rPr>
              <a:t> </a:t>
            </a:r>
            <a:r>
              <a:rPr lang="en-US" sz="1600" dirty="0" err="1">
                <a:latin typeface="Tahoma"/>
                <a:cs typeface="Tahoma"/>
              </a:rPr>
              <a:t>nang</a:t>
            </a:r>
            <a:r>
              <a:rPr lang="en-US" sz="1600" dirty="0">
                <a:latin typeface="Tahoma"/>
                <a:cs typeface="Tahoma"/>
              </a:rPr>
              <a:t> </a:t>
            </a:r>
            <a:r>
              <a:rPr lang="en-US" sz="1600" dirty="0" err="1">
                <a:latin typeface="Tahoma"/>
                <a:cs typeface="Tahoma"/>
              </a:rPr>
              <a:t>lumaban</a:t>
            </a:r>
            <a:r>
              <a:rPr lang="en-US" sz="1600" dirty="0">
                <a:latin typeface="Tahoma"/>
                <a:cs typeface="Tahoma"/>
              </a:rPr>
              <a:t> </a:t>
            </a:r>
            <a:r>
              <a:rPr lang="en-US" sz="1600" dirty="0" err="1">
                <a:latin typeface="Tahoma"/>
                <a:cs typeface="Tahoma"/>
              </a:rPr>
              <a:t>sa</a:t>
            </a:r>
            <a:r>
              <a:rPr lang="en-US" sz="1600" dirty="0">
                <a:latin typeface="Tahoma"/>
                <a:cs typeface="Tahoma"/>
              </a:rPr>
              <a:t> </a:t>
            </a:r>
            <a:r>
              <a:rPr lang="en-US" sz="1600" dirty="0" err="1">
                <a:latin typeface="Tahoma"/>
                <a:cs typeface="Tahoma"/>
              </a:rPr>
              <a:t>simbahan</a:t>
            </a:r>
            <a:r>
              <a:rPr lang="en-US" sz="1600" dirty="0">
                <a:latin typeface="Tahoma"/>
                <a:cs typeface="Tahoma"/>
              </a:rPr>
              <a:t> at </a:t>
            </a:r>
            <a:r>
              <a:rPr lang="en-US" sz="1600" dirty="0" err="1">
                <a:latin typeface="Tahoma"/>
                <a:cs typeface="Tahoma"/>
              </a:rPr>
              <a:t>pamahalaan</a:t>
            </a:r>
            <a:r>
              <a:rPr lang="en-US" sz="1600" dirty="0">
                <a:latin typeface="Tahoma"/>
                <a:cs typeface="Tahoma"/>
              </a:rPr>
              <a:t> </a:t>
            </a:r>
            <a:r>
              <a:rPr lang="en-US" sz="1600" dirty="0" err="1">
                <a:latin typeface="Tahoma"/>
                <a:cs typeface="Tahoma"/>
              </a:rPr>
              <a:t>dahil</a:t>
            </a:r>
            <a:r>
              <a:rPr lang="en-US" sz="1600" dirty="0">
                <a:latin typeface="Tahoma"/>
                <a:cs typeface="Tahoma"/>
              </a:rPr>
              <a:t> </a:t>
            </a:r>
            <a:r>
              <a:rPr lang="en-US" sz="1600" dirty="0" err="1">
                <a:latin typeface="Tahoma"/>
                <a:cs typeface="Tahoma"/>
              </a:rPr>
              <a:t>alam</a:t>
            </a:r>
            <a:r>
              <a:rPr lang="en-US" sz="1600" dirty="0">
                <a:latin typeface="Tahoma"/>
                <a:cs typeface="Tahoma"/>
              </a:rPr>
              <a:t> </a:t>
            </a:r>
            <a:r>
              <a:rPr lang="en-US" sz="1600" dirty="0" err="1">
                <a:latin typeface="Tahoma"/>
                <a:cs typeface="Tahoma"/>
              </a:rPr>
              <a:t>na</a:t>
            </a:r>
            <a:r>
              <a:rPr lang="en-US" sz="1600" dirty="0">
                <a:latin typeface="Tahoma"/>
                <a:cs typeface="Tahoma"/>
              </a:rPr>
              <a:t> </a:t>
            </a:r>
            <a:r>
              <a:rPr lang="en-US" sz="1600" dirty="0" err="1">
                <a:latin typeface="Tahoma"/>
                <a:cs typeface="Tahoma"/>
              </a:rPr>
              <a:t>niya</a:t>
            </a:r>
            <a:r>
              <a:rPr lang="en-US" sz="1600" dirty="0">
                <a:latin typeface="Tahoma"/>
                <a:cs typeface="Tahoma"/>
              </a:rPr>
              <a:t> ang KANSER NG LIPUNAN! </a:t>
            </a:r>
            <a:r>
              <a:rPr lang="en-US" sz="1600" dirty="0" err="1">
                <a:latin typeface="Tahoma"/>
                <a:cs typeface="Tahoma"/>
              </a:rPr>
              <a:t>Babalik</a:t>
            </a:r>
            <a:r>
              <a:rPr lang="en-US" sz="1600" dirty="0">
                <a:latin typeface="Tahoma"/>
                <a:cs typeface="Tahoma"/>
              </a:rPr>
              <a:t> </a:t>
            </a:r>
            <a:r>
              <a:rPr lang="en-US" sz="1600" dirty="0" err="1">
                <a:latin typeface="Tahoma"/>
                <a:cs typeface="Tahoma"/>
              </a:rPr>
              <a:t>si</a:t>
            </a:r>
            <a:r>
              <a:rPr lang="en-US" sz="1600" dirty="0">
                <a:latin typeface="Tahoma"/>
                <a:cs typeface="Tahoma"/>
              </a:rPr>
              <a:t> Ibarra </a:t>
            </a:r>
            <a:r>
              <a:rPr lang="en-US" sz="1600" dirty="0" err="1">
                <a:latin typeface="Tahoma"/>
                <a:cs typeface="Tahoma"/>
              </a:rPr>
              <a:t>sa</a:t>
            </a:r>
            <a:r>
              <a:rPr lang="en-US" sz="1600" dirty="0">
                <a:latin typeface="Tahoma"/>
                <a:cs typeface="Tahoma"/>
              </a:rPr>
              <a:t> </a:t>
            </a:r>
            <a:r>
              <a:rPr lang="en-US" sz="1600" i="1" dirty="0">
                <a:latin typeface="Tahoma"/>
                <a:cs typeface="Tahoma"/>
              </a:rPr>
              <a:t>El </a:t>
            </a:r>
            <a:r>
              <a:rPr lang="en-US" sz="1600" i="1" dirty="0" err="1">
                <a:latin typeface="Tahoma"/>
                <a:cs typeface="Tahoma"/>
              </a:rPr>
              <a:t>Filibusterismo</a:t>
            </a:r>
            <a:r>
              <a:rPr lang="en-US" sz="1600" i="1" dirty="0">
                <a:latin typeface="Tahoma"/>
                <a:cs typeface="Tahoma"/>
              </a:rPr>
              <a:t>!</a:t>
            </a:r>
          </a:p>
          <a:p>
            <a:pPr marL="12700" algn="just">
              <a:tabLst>
                <a:tab pos="241300" algn="l"/>
              </a:tabLst>
            </a:pPr>
            <a:endParaRPr lang="en-US" sz="1600" dirty="0">
              <a:latin typeface="Tahoma"/>
              <a:cs typeface="Tahoma"/>
            </a:endParaRPr>
          </a:p>
          <a:p>
            <a:pPr marL="241300" indent="-228600" algn="just">
              <a:buFont typeface="Wingdings"/>
              <a:buChar char=""/>
              <a:tabLst>
                <a:tab pos="241300" algn="l"/>
              </a:tabLst>
            </a:pPr>
            <a:r>
              <a:rPr sz="1600" dirty="0" err="1">
                <a:latin typeface="Tahoma"/>
                <a:cs typeface="Tahoma"/>
              </a:rPr>
              <a:t>Pasko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matatapos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ang</a:t>
            </a:r>
            <a:r>
              <a:rPr sz="1600" spc="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mga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pangyayari sa</a:t>
            </a:r>
            <a:r>
              <a:rPr sz="1600" spc="15" dirty="0">
                <a:latin typeface="Tahoma"/>
                <a:cs typeface="Tahoma"/>
              </a:rPr>
              <a:t> </a:t>
            </a:r>
            <a:r>
              <a:rPr sz="1600" i="1" dirty="0">
                <a:latin typeface="Tahoma"/>
                <a:cs typeface="Tahoma"/>
              </a:rPr>
              <a:t>Noli</a:t>
            </a:r>
            <a:r>
              <a:rPr sz="1600" i="1" spc="-20" dirty="0">
                <a:latin typeface="Tahoma"/>
                <a:cs typeface="Tahoma"/>
              </a:rPr>
              <a:t> </a:t>
            </a:r>
            <a:r>
              <a:rPr sz="1600" i="1" dirty="0">
                <a:latin typeface="Tahoma"/>
                <a:cs typeface="Tahoma"/>
              </a:rPr>
              <a:t>Me</a:t>
            </a:r>
            <a:r>
              <a:rPr sz="1600" i="1" spc="-20" dirty="0">
                <a:latin typeface="Tahoma"/>
                <a:cs typeface="Tahoma"/>
              </a:rPr>
              <a:t> Tangere,</a:t>
            </a:r>
            <a:r>
              <a:rPr sz="1600" i="1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Pasko naman magbubukas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ang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mga</a:t>
            </a:r>
            <a:r>
              <a:rPr sz="1600" spc="-3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pangyayari </a:t>
            </a:r>
            <a:r>
              <a:rPr sz="1600" dirty="0" err="1">
                <a:latin typeface="Tahoma"/>
                <a:cs typeface="Tahoma"/>
              </a:rPr>
              <a:t>sa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 err="1">
                <a:latin typeface="Tahoma"/>
                <a:cs typeface="Tahoma"/>
              </a:rPr>
              <a:t>karugto</a:t>
            </a:r>
            <a:r>
              <a:rPr lang="en-US" sz="1600" dirty="0" err="1">
                <a:latin typeface="Tahoma"/>
                <a:cs typeface="Tahoma"/>
              </a:rPr>
              <a:t>ng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lang="en-US" sz="1600" spc="-25" dirty="0" err="1">
                <a:latin typeface="Tahoma"/>
                <a:cs typeface="Tahoma"/>
              </a:rPr>
              <a:t>na</a:t>
            </a:r>
            <a:r>
              <a:rPr lang="en-US" sz="1600" spc="-25" dirty="0">
                <a:latin typeface="Tahoma"/>
                <a:cs typeface="Tahoma"/>
              </a:rPr>
              <a:t> </a:t>
            </a:r>
            <a:r>
              <a:rPr sz="1600" dirty="0" err="1">
                <a:latin typeface="Tahoma"/>
                <a:cs typeface="Tahoma"/>
              </a:rPr>
              <a:t>nobelang</a:t>
            </a:r>
            <a:r>
              <a:rPr sz="1600" spc="70" dirty="0">
                <a:latin typeface="Tahoma"/>
                <a:cs typeface="Tahoma"/>
              </a:rPr>
              <a:t> </a:t>
            </a:r>
            <a:r>
              <a:rPr sz="1600" i="1" dirty="0">
                <a:latin typeface="Tahoma"/>
                <a:cs typeface="Tahoma"/>
              </a:rPr>
              <a:t>El</a:t>
            </a:r>
            <a:r>
              <a:rPr sz="1600" i="1" spc="45" dirty="0">
                <a:latin typeface="Tahoma"/>
                <a:cs typeface="Tahoma"/>
              </a:rPr>
              <a:t> </a:t>
            </a:r>
            <a:r>
              <a:rPr sz="1600" i="1" spc="-25" dirty="0">
                <a:latin typeface="Tahoma"/>
                <a:cs typeface="Tahoma"/>
              </a:rPr>
              <a:t>Filibusterismo</a:t>
            </a:r>
            <a:r>
              <a:rPr sz="1600" spc="-25" dirty="0">
                <a:latin typeface="Tahoma"/>
                <a:cs typeface="Tahoma"/>
              </a:rPr>
              <a:t>.</a:t>
            </a:r>
            <a:r>
              <a:rPr sz="1600" spc="5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Ang</a:t>
            </a:r>
            <a:r>
              <a:rPr sz="1600" spc="6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Pasko</a:t>
            </a:r>
            <a:r>
              <a:rPr sz="1600" spc="6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</a:t>
            </a:r>
            <a:r>
              <a:rPr sz="1600" spc="6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Noli</a:t>
            </a:r>
            <a:r>
              <a:rPr sz="1600" spc="4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at</a:t>
            </a:r>
            <a:r>
              <a:rPr sz="1600" spc="5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Pasko</a:t>
            </a:r>
            <a:r>
              <a:rPr sz="1600" spc="6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sa</a:t>
            </a:r>
            <a:r>
              <a:rPr sz="1600" spc="6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El</a:t>
            </a:r>
            <a:r>
              <a:rPr sz="1600" spc="4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Fili</a:t>
            </a:r>
            <a:r>
              <a:rPr sz="1600" spc="4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ay</a:t>
            </a:r>
            <a:r>
              <a:rPr sz="1600" spc="6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may</a:t>
            </a:r>
            <a:r>
              <a:rPr sz="1600" spc="6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13</a:t>
            </a:r>
            <a:r>
              <a:rPr sz="1600" spc="5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taong</a:t>
            </a:r>
            <a:r>
              <a:rPr sz="1600" spc="6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pagitan!</a:t>
            </a:r>
            <a:r>
              <a:rPr sz="1600" spc="6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Ito</a:t>
            </a:r>
            <a:r>
              <a:rPr sz="1600" spc="3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ay</a:t>
            </a:r>
            <a:r>
              <a:rPr sz="1600" spc="6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may</a:t>
            </a:r>
            <a:r>
              <a:rPr sz="1600" spc="6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pahiwatig</a:t>
            </a:r>
            <a:r>
              <a:rPr sz="1600" spc="6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ukol</a:t>
            </a:r>
            <a:r>
              <a:rPr sz="1600" spc="60" dirty="0">
                <a:latin typeface="Tahoma"/>
                <a:cs typeface="Tahoma"/>
              </a:rPr>
              <a:t> </a:t>
            </a:r>
            <a:r>
              <a:rPr sz="1600" spc="-25" dirty="0">
                <a:latin typeface="Tahoma"/>
                <a:cs typeface="Tahoma"/>
              </a:rPr>
              <a:t>sa </a:t>
            </a:r>
            <a:r>
              <a:rPr sz="1600" dirty="0">
                <a:latin typeface="Tahoma"/>
                <a:cs typeface="Tahoma"/>
              </a:rPr>
              <a:t>magiging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madilim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timpla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ng</a:t>
            </a:r>
            <a:r>
              <a:rPr sz="1600" spc="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susunod na</a:t>
            </a:r>
            <a:r>
              <a:rPr sz="1600" spc="-1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nobela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ni</a:t>
            </a:r>
            <a:r>
              <a:rPr sz="1600" spc="-5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Rizal</a:t>
            </a:r>
            <a:r>
              <a:rPr sz="1600" spc="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-</a:t>
            </a:r>
            <a:r>
              <a:rPr sz="1600" spc="-2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isang</a:t>
            </a:r>
            <a:r>
              <a:rPr sz="1600" spc="5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kapana-</a:t>
            </a:r>
            <a:r>
              <a:rPr sz="1600" dirty="0">
                <a:latin typeface="Tahoma"/>
                <a:cs typeface="Tahoma"/>
              </a:rPr>
              <a:t>panabik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na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pagbabasa</a:t>
            </a:r>
            <a:r>
              <a:rPr sz="1600" spc="-10" dirty="0">
                <a:latin typeface="Tahoma"/>
                <a:cs typeface="Tahoma"/>
              </a:rPr>
              <a:t> </a:t>
            </a:r>
            <a:r>
              <a:rPr sz="1600" dirty="0">
                <a:latin typeface="Tahoma"/>
                <a:cs typeface="Tahoma"/>
              </a:rPr>
              <a:t>ang</a:t>
            </a:r>
            <a:r>
              <a:rPr sz="1600" spc="5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naghihintay!</a:t>
            </a:r>
            <a:endParaRPr sz="1600" dirty="0">
              <a:latin typeface="Tahoma"/>
              <a:cs typeface="Tahoma"/>
            </a:endParaRPr>
          </a:p>
        </p:txBody>
      </p:sp>
      <p:pic>
        <p:nvPicPr>
          <p:cNvPr id="4" name="object 4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086600" y="834405"/>
            <a:ext cx="2056766" cy="2414397"/>
          </a:xfrm>
          <a:prstGeom prst="rect">
            <a:avLst/>
          </a:prstGeom>
        </p:spPr>
      </p:pic>
      <p:pic>
        <p:nvPicPr>
          <p:cNvPr id="8" name="Audio 7">
            <a:extLst>
              <a:ext uri="{FF2B5EF4-FFF2-40B4-BE49-F238E27FC236}">
                <a16:creationId xmlns:a16="http://schemas.microsoft.com/office/drawing/2014/main" id="{44574AB1-C9D8-F303-9E3A-DC952BF306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093200" y="68072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4167"/>
    </mc:Choice>
    <mc:Fallback xmlns="">
      <p:transition spd="slow" advTm="2041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" dirty="0"/>
              <a:t>???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673417" y="1817115"/>
            <a:ext cx="8703945" cy="470898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MGA</a:t>
            </a:r>
            <a:r>
              <a:rPr spc="-35" dirty="0"/>
              <a:t> </a:t>
            </a:r>
            <a:r>
              <a:rPr dirty="0"/>
              <a:t>TANONG</a:t>
            </a:r>
            <a:r>
              <a:rPr spc="-5" dirty="0"/>
              <a:t> </a:t>
            </a:r>
            <a:r>
              <a:rPr dirty="0"/>
              <a:t>PARA</a:t>
            </a:r>
            <a:r>
              <a:rPr spc="-20" dirty="0"/>
              <a:t> </a:t>
            </a:r>
            <a:r>
              <a:rPr dirty="0"/>
              <a:t>SA</a:t>
            </a:r>
            <a:r>
              <a:rPr spc="-20" dirty="0"/>
              <a:t> </a:t>
            </a:r>
            <a:r>
              <a:rPr spc="-10" dirty="0"/>
              <a:t>PAGMUMUNI</a:t>
            </a:r>
            <a:r>
              <a:rPr lang="en-US" spc="-10" dirty="0"/>
              <a:t> SA WAKAS NG NOBELA – ATIN ITONG TATALAKAYIN SA PAGBABALIK NATIN SA PAARALAN!</a:t>
            </a:r>
            <a:endParaRPr spc="-10" dirty="0"/>
          </a:p>
          <a:p>
            <a:pPr marL="469265" indent="-227965">
              <a:lnSpc>
                <a:spcPct val="100000"/>
              </a:lnSpc>
              <a:spcBef>
                <a:spcPts val="1440"/>
              </a:spcBef>
              <a:buFont typeface="Wingdings"/>
              <a:buChar char=""/>
              <a:tabLst>
                <a:tab pos="469265" algn="l"/>
              </a:tabLst>
            </a:pPr>
            <a:r>
              <a:rPr sz="1600" b="0" dirty="0" err="1">
                <a:solidFill>
                  <a:srgbClr val="000000"/>
                </a:solidFill>
                <a:latin typeface="Tahoma"/>
                <a:cs typeface="Tahoma"/>
              </a:rPr>
              <a:t>Ano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 ang</a:t>
            </a:r>
            <a:r>
              <a:rPr sz="1600" b="0" spc="-1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iyong</a:t>
            </a:r>
            <a:r>
              <a:rPr sz="1600" b="0" spc="-1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opinyon</a:t>
            </a:r>
            <a:r>
              <a:rPr sz="1600" b="0" spc="-2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ukol sa</a:t>
            </a:r>
            <a:r>
              <a:rPr sz="1600" b="0" spc="-2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mga</a:t>
            </a:r>
            <a:r>
              <a:rPr sz="1600" b="0" spc="-1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prayle at</a:t>
            </a:r>
            <a:r>
              <a:rPr sz="1600" b="0" spc="2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simbahan noong</a:t>
            </a:r>
            <a:r>
              <a:rPr sz="1600" b="0" spc="-1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panahon</a:t>
            </a:r>
            <a:r>
              <a:rPr sz="1600" b="0" spc="-2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ng</a:t>
            </a:r>
            <a:r>
              <a:rPr sz="1600" b="0" spc="-10" dirty="0">
                <a:solidFill>
                  <a:srgbClr val="000000"/>
                </a:solidFill>
                <a:latin typeface="Tahoma"/>
                <a:cs typeface="Tahoma"/>
              </a:rPr>
              <a:t> Kastila?</a:t>
            </a:r>
            <a:endParaRPr sz="16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buFont typeface="Wingdings"/>
              <a:buChar char=""/>
            </a:pPr>
            <a:endParaRPr sz="1600" dirty="0">
              <a:latin typeface="Tahoma"/>
              <a:cs typeface="Tahoma"/>
            </a:endParaRPr>
          </a:p>
          <a:p>
            <a:pPr marL="469265" indent="-227965">
              <a:lnSpc>
                <a:spcPct val="100000"/>
              </a:lnSpc>
              <a:buFont typeface="Wingdings"/>
              <a:buChar char=""/>
              <a:tabLst>
                <a:tab pos="469265" algn="l"/>
              </a:tabLst>
            </a:pP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Ano</a:t>
            </a:r>
            <a:r>
              <a:rPr sz="1600" b="0" spc="-1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ang</a:t>
            </a:r>
            <a:r>
              <a:rPr sz="1600" b="0" spc="-2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iyong</a:t>
            </a:r>
            <a:r>
              <a:rPr sz="1600" b="0" spc="-2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opinyon</a:t>
            </a:r>
            <a:r>
              <a:rPr sz="1600" b="0" spc="-3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ukol</a:t>
            </a:r>
            <a:r>
              <a:rPr sz="1600" b="0" spc="-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sa</a:t>
            </a:r>
            <a:r>
              <a:rPr sz="1600" b="0" spc="-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pamahalaang</a:t>
            </a:r>
            <a:r>
              <a:rPr sz="1600" b="0" spc="-2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sibil</a:t>
            </a:r>
            <a:r>
              <a:rPr sz="1600" b="0" spc="-3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noong</a:t>
            </a:r>
            <a:r>
              <a:rPr sz="1600" b="0" spc="-2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panahon</a:t>
            </a:r>
            <a:r>
              <a:rPr sz="1600" b="0" spc="-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ng</a:t>
            </a:r>
            <a:r>
              <a:rPr sz="1600" b="0" spc="-2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mga </a:t>
            </a:r>
            <a:r>
              <a:rPr sz="1600" b="0" spc="-10" dirty="0">
                <a:solidFill>
                  <a:srgbClr val="000000"/>
                </a:solidFill>
                <a:latin typeface="Tahoma"/>
                <a:cs typeface="Tahoma"/>
              </a:rPr>
              <a:t>Kastila?</a:t>
            </a:r>
            <a:endParaRPr sz="1600" dirty="0">
              <a:latin typeface="Tahoma"/>
              <a:cs typeface="Tahoma"/>
            </a:endParaRPr>
          </a:p>
          <a:p>
            <a:pPr marL="469900" marR="5080" indent="-228600">
              <a:lnSpc>
                <a:spcPct val="200700"/>
              </a:lnSpc>
              <a:spcBef>
                <a:spcPts val="25"/>
              </a:spcBef>
              <a:buFont typeface="Wingdings"/>
              <a:buChar char=""/>
              <a:tabLst>
                <a:tab pos="469900" algn="l"/>
              </a:tabLst>
            </a:pP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Bakit</a:t>
            </a:r>
            <a:r>
              <a:rPr sz="1600" b="0" spc="-8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kaya</a:t>
            </a:r>
            <a:r>
              <a:rPr sz="1600" b="0" spc="-4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umabot</a:t>
            </a:r>
            <a:r>
              <a:rPr sz="1600" b="0" spc="-6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ng</a:t>
            </a:r>
            <a:r>
              <a:rPr sz="1600" b="0" spc="-6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300</a:t>
            </a:r>
            <a:r>
              <a:rPr sz="1600" b="0" spc="-5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taon</a:t>
            </a:r>
            <a:r>
              <a:rPr sz="1600" b="0" spc="-4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ang</a:t>
            </a:r>
            <a:r>
              <a:rPr sz="1600" b="0" spc="-3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pananakop</a:t>
            </a:r>
            <a:r>
              <a:rPr sz="1600" b="0" spc="-6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bago</a:t>
            </a:r>
            <a:r>
              <a:rPr sz="1600" b="0" spc="-5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naghimagsik</a:t>
            </a:r>
            <a:r>
              <a:rPr sz="1600" b="0" spc="-5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ang</a:t>
            </a:r>
            <a:r>
              <a:rPr sz="1600" b="0" spc="-6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mga</a:t>
            </a:r>
            <a:r>
              <a:rPr sz="1600" b="0" spc="-4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Pilipino</a:t>
            </a:r>
            <a:r>
              <a:rPr sz="1600" b="0" spc="-5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laban</a:t>
            </a:r>
            <a:r>
              <a:rPr sz="1600" b="0" spc="-4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spc="-25" dirty="0">
                <a:solidFill>
                  <a:srgbClr val="000000"/>
                </a:solidFill>
                <a:latin typeface="Tahoma"/>
                <a:cs typeface="Tahoma"/>
              </a:rPr>
              <a:t>sa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mga </a:t>
            </a:r>
            <a:r>
              <a:rPr sz="1600" b="0" spc="-10" dirty="0">
                <a:solidFill>
                  <a:srgbClr val="000000"/>
                </a:solidFill>
                <a:latin typeface="Tahoma"/>
                <a:cs typeface="Tahoma"/>
              </a:rPr>
              <a:t>Kastila?</a:t>
            </a:r>
            <a:endParaRPr sz="1600" dirty="0">
              <a:latin typeface="Tahoma"/>
              <a:cs typeface="Tahoma"/>
            </a:endParaRPr>
          </a:p>
          <a:p>
            <a:pPr marL="469900" marR="5715" indent="-228600">
              <a:lnSpc>
                <a:spcPct val="198100"/>
              </a:lnSpc>
              <a:spcBef>
                <a:spcPts val="70"/>
              </a:spcBef>
              <a:buFont typeface="Wingdings"/>
              <a:buChar char=""/>
              <a:tabLst>
                <a:tab pos="469900" algn="l"/>
              </a:tabLst>
            </a:pP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Anong</a:t>
            </a:r>
            <a:r>
              <a:rPr sz="1600" b="0" spc="-6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mga</a:t>
            </a:r>
            <a:r>
              <a:rPr sz="1600" b="0" spc="-5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isyung</a:t>
            </a:r>
            <a:r>
              <a:rPr sz="1600" b="0" spc="-6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panlipunan</a:t>
            </a:r>
            <a:r>
              <a:rPr sz="1600" b="0" spc="-5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ang</a:t>
            </a:r>
            <a:r>
              <a:rPr sz="1600" b="0" spc="-9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problema</a:t>
            </a:r>
            <a:r>
              <a:rPr sz="1600" b="0" spc="-5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pa</a:t>
            </a:r>
            <a:r>
              <a:rPr sz="1600" b="0" spc="-5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rin</a:t>
            </a:r>
            <a:r>
              <a:rPr sz="1600" b="0" spc="-7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natin</a:t>
            </a:r>
            <a:r>
              <a:rPr sz="1600" b="0" spc="-7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hanggang</a:t>
            </a:r>
            <a:r>
              <a:rPr sz="1600" b="0" spc="-6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sa</a:t>
            </a:r>
            <a:r>
              <a:rPr sz="1600" b="0" spc="-7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ngayon</a:t>
            </a:r>
            <a:r>
              <a:rPr sz="1600" b="0" spc="-5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kahit</a:t>
            </a:r>
            <a:r>
              <a:rPr sz="1600" b="0" spc="-7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luma</a:t>
            </a:r>
            <a:r>
              <a:rPr sz="1600" b="0" spc="-7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spc="-25" dirty="0">
                <a:solidFill>
                  <a:srgbClr val="000000"/>
                </a:solidFill>
                <a:latin typeface="Tahoma"/>
                <a:cs typeface="Tahoma"/>
              </a:rPr>
              <a:t>na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ang</a:t>
            </a:r>
            <a:r>
              <a:rPr sz="1600" b="0" spc="-3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nobelang</a:t>
            </a:r>
            <a:r>
              <a:rPr sz="1600" b="0" spc="-2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50" b="0" spc="-10" dirty="0">
                <a:solidFill>
                  <a:srgbClr val="000000"/>
                </a:solidFill>
                <a:latin typeface="Tahoma"/>
                <a:cs typeface="Tahoma"/>
              </a:rPr>
              <a:t>Noli</a:t>
            </a:r>
            <a:r>
              <a:rPr sz="1650" b="0" spc="-3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50" b="0" dirty="0">
                <a:solidFill>
                  <a:srgbClr val="000000"/>
                </a:solidFill>
                <a:latin typeface="Tahoma"/>
                <a:cs typeface="Tahoma"/>
              </a:rPr>
              <a:t>Me</a:t>
            </a:r>
            <a:r>
              <a:rPr sz="1650" b="0" spc="-3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50" b="0" spc="-30" dirty="0">
                <a:solidFill>
                  <a:srgbClr val="000000"/>
                </a:solidFill>
                <a:latin typeface="Tahoma"/>
                <a:cs typeface="Tahoma"/>
              </a:rPr>
              <a:t>Tangere</a:t>
            </a:r>
            <a:r>
              <a:rPr sz="1650" b="0" spc="-4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na</a:t>
            </a:r>
            <a:r>
              <a:rPr sz="1600" b="0" spc="-1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pumupuna</a:t>
            </a:r>
            <a:r>
              <a:rPr sz="1600" b="0" spc="-2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sa</a:t>
            </a:r>
            <a:r>
              <a:rPr sz="1600" b="0" spc="-4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mga</a:t>
            </a:r>
            <a:r>
              <a:rPr sz="1600" b="0" spc="-2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kahinaang</a:t>
            </a:r>
            <a:r>
              <a:rPr sz="1600" b="0" spc="-3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ito</a:t>
            </a:r>
            <a:r>
              <a:rPr sz="1600" b="0" spc="-1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ng</a:t>
            </a:r>
            <a:r>
              <a:rPr sz="1600" b="0" spc="-6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spc="-10" dirty="0">
                <a:solidFill>
                  <a:srgbClr val="000000"/>
                </a:solidFill>
                <a:latin typeface="Tahoma"/>
                <a:cs typeface="Tahoma"/>
              </a:rPr>
              <a:t>bayan?</a:t>
            </a:r>
            <a:endParaRPr sz="16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Font typeface="Wingdings"/>
              <a:buChar char=""/>
            </a:pPr>
            <a:endParaRPr sz="1600" dirty="0">
              <a:latin typeface="Tahoma"/>
              <a:cs typeface="Tahoma"/>
            </a:endParaRPr>
          </a:p>
          <a:p>
            <a:pPr marL="469265" indent="-227965">
              <a:lnSpc>
                <a:spcPct val="100000"/>
              </a:lnSpc>
              <a:buFont typeface="Wingdings"/>
              <a:buChar char=""/>
              <a:tabLst>
                <a:tab pos="469265" algn="l"/>
              </a:tabLst>
            </a:pP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May</a:t>
            </a:r>
            <a:r>
              <a:rPr sz="1600" b="0" spc="-2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solusyon</a:t>
            </a:r>
            <a:r>
              <a:rPr sz="1600" b="0" spc="-1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pa</a:t>
            </a:r>
            <a:r>
              <a:rPr sz="1600" b="0" spc="-1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ba</a:t>
            </a:r>
            <a:r>
              <a:rPr sz="1600" b="0" spc="-10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ang</a:t>
            </a:r>
            <a:r>
              <a:rPr sz="1600" b="0" spc="-2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mga</a:t>
            </a:r>
            <a:r>
              <a:rPr sz="1600" b="0" spc="-1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problemang</a:t>
            </a:r>
            <a:r>
              <a:rPr sz="1600" b="0" spc="-2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dirty="0">
                <a:solidFill>
                  <a:srgbClr val="000000"/>
                </a:solidFill>
                <a:latin typeface="Tahoma"/>
                <a:cs typeface="Tahoma"/>
              </a:rPr>
              <a:t>panlipunang</a:t>
            </a:r>
            <a:r>
              <a:rPr sz="1600" b="0" spc="-25" dirty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sz="1600" b="0" spc="-20" dirty="0" err="1">
                <a:solidFill>
                  <a:srgbClr val="000000"/>
                </a:solidFill>
                <a:latin typeface="Tahoma"/>
                <a:cs typeface="Tahoma"/>
              </a:rPr>
              <a:t>ito</a:t>
            </a:r>
            <a:r>
              <a:rPr sz="1600" b="0" spc="-20" dirty="0">
                <a:solidFill>
                  <a:srgbClr val="000000"/>
                </a:solidFill>
                <a:latin typeface="Tahoma"/>
                <a:cs typeface="Tahoma"/>
              </a:rPr>
              <a:t>?</a:t>
            </a:r>
            <a:endParaRPr lang="en-US" sz="1600" b="0" spc="-20" dirty="0">
              <a:solidFill>
                <a:srgbClr val="000000"/>
              </a:solidFill>
              <a:latin typeface="Tahoma"/>
              <a:cs typeface="Tahoma"/>
            </a:endParaRPr>
          </a:p>
          <a:p>
            <a:pPr marL="241300">
              <a:lnSpc>
                <a:spcPct val="100000"/>
              </a:lnSpc>
              <a:tabLst>
                <a:tab pos="469265" algn="l"/>
              </a:tabLst>
            </a:pPr>
            <a:r>
              <a:rPr lang="en-US" sz="1600" b="0" spc="-20" dirty="0">
                <a:solidFill>
                  <a:srgbClr val="000000"/>
                </a:solidFill>
              </a:rPr>
              <a:t> </a:t>
            </a:r>
          </a:p>
          <a:p>
            <a:pPr marL="469265" indent="-227965">
              <a:lnSpc>
                <a:spcPct val="100000"/>
              </a:lnSpc>
              <a:buFont typeface="Wingdings"/>
              <a:buChar char=""/>
              <a:tabLst>
                <a:tab pos="469265" algn="l"/>
              </a:tabLst>
            </a:pPr>
            <a:r>
              <a:rPr lang="en-US" sz="1600" b="0" spc="-20" dirty="0" err="1">
                <a:solidFill>
                  <a:srgbClr val="000000"/>
                </a:solidFill>
              </a:rPr>
              <a:t>Ano</a:t>
            </a:r>
            <a:r>
              <a:rPr lang="en-US" sz="1600" b="0" spc="-20" dirty="0">
                <a:solidFill>
                  <a:srgbClr val="000000"/>
                </a:solidFill>
              </a:rPr>
              <a:t> ang </a:t>
            </a:r>
            <a:r>
              <a:rPr lang="en-US" sz="1600" b="0" spc="-20" dirty="0" err="1">
                <a:solidFill>
                  <a:srgbClr val="000000"/>
                </a:solidFill>
              </a:rPr>
              <a:t>palagay</a:t>
            </a:r>
            <a:r>
              <a:rPr lang="en-US" sz="1600" b="0" spc="-20" dirty="0">
                <a:solidFill>
                  <a:srgbClr val="000000"/>
                </a:solidFill>
              </a:rPr>
              <a:t> </a:t>
            </a:r>
            <a:r>
              <a:rPr lang="en-US" sz="1600" b="0" spc="-20" dirty="0" err="1">
                <a:solidFill>
                  <a:srgbClr val="000000"/>
                </a:solidFill>
              </a:rPr>
              <a:t>mo</a:t>
            </a:r>
            <a:r>
              <a:rPr lang="en-US" sz="1600" b="0" spc="-20" dirty="0">
                <a:solidFill>
                  <a:srgbClr val="000000"/>
                </a:solidFill>
              </a:rPr>
              <a:t> </a:t>
            </a:r>
            <a:r>
              <a:rPr lang="en-US" sz="1600" b="0" spc="-20" dirty="0" err="1">
                <a:solidFill>
                  <a:srgbClr val="000000"/>
                </a:solidFill>
              </a:rPr>
              <a:t>sa</a:t>
            </a:r>
            <a:r>
              <a:rPr lang="en-US" sz="1600" b="0" spc="-20" dirty="0">
                <a:solidFill>
                  <a:srgbClr val="000000"/>
                </a:solidFill>
              </a:rPr>
              <a:t> wakas ng </a:t>
            </a:r>
            <a:r>
              <a:rPr lang="en-US" sz="1600" b="0" spc="-20" dirty="0" err="1">
                <a:solidFill>
                  <a:srgbClr val="000000"/>
                </a:solidFill>
              </a:rPr>
              <a:t>Noli</a:t>
            </a:r>
            <a:r>
              <a:rPr lang="en-US" sz="1600" b="0" spc="-20" dirty="0">
                <a:solidFill>
                  <a:srgbClr val="000000"/>
                </a:solidFill>
              </a:rPr>
              <a:t> Me Tangere? </a:t>
            </a:r>
            <a:r>
              <a:rPr lang="en-US" sz="1600" b="0" spc="-20" dirty="0" err="1">
                <a:solidFill>
                  <a:srgbClr val="000000"/>
                </a:solidFill>
              </a:rPr>
              <a:t>Magaling</a:t>
            </a:r>
            <a:r>
              <a:rPr lang="en-US" sz="1600" b="0" spc="-20" dirty="0">
                <a:solidFill>
                  <a:srgbClr val="000000"/>
                </a:solidFill>
              </a:rPr>
              <a:t> bang </a:t>
            </a:r>
            <a:r>
              <a:rPr lang="en-US" sz="1600" b="0" spc="-20" dirty="0" err="1">
                <a:solidFill>
                  <a:srgbClr val="000000"/>
                </a:solidFill>
              </a:rPr>
              <a:t>manunulat</a:t>
            </a:r>
            <a:r>
              <a:rPr lang="en-US" sz="1600" b="0" spc="-20" dirty="0">
                <a:solidFill>
                  <a:srgbClr val="000000"/>
                </a:solidFill>
              </a:rPr>
              <a:t> ng </a:t>
            </a:r>
            <a:r>
              <a:rPr lang="en-US" sz="1600" b="0" spc="-20" dirty="0" err="1">
                <a:solidFill>
                  <a:srgbClr val="000000"/>
                </a:solidFill>
              </a:rPr>
              <a:t>nobela</a:t>
            </a:r>
            <a:r>
              <a:rPr lang="en-US" sz="1600" b="0" spc="-20" dirty="0">
                <a:solidFill>
                  <a:srgbClr val="000000"/>
                </a:solidFill>
              </a:rPr>
              <a:t> </a:t>
            </a:r>
            <a:r>
              <a:rPr lang="en-US" sz="1600" b="0" spc="-20" dirty="0" err="1">
                <a:solidFill>
                  <a:srgbClr val="000000"/>
                </a:solidFill>
              </a:rPr>
              <a:t>si</a:t>
            </a:r>
            <a:r>
              <a:rPr lang="en-US" sz="1600" b="0" spc="-20" dirty="0">
                <a:solidFill>
                  <a:srgbClr val="000000"/>
                </a:solidFill>
              </a:rPr>
              <a:t> Rizal?</a:t>
            </a:r>
            <a:endParaRPr lang="en-US" sz="1600" b="0" spc="-20" dirty="0">
              <a:solidFill>
                <a:srgbClr val="000000"/>
              </a:solidFill>
              <a:latin typeface="Tahoma"/>
              <a:cs typeface="Tahom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664"/>
    </mc:Choice>
    <mc:Fallback xmlns="">
      <p:transition spd="slow" advTm="50664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0058400" cy="7772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33" name="Arc 1032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6660228" y="1016526"/>
            <a:ext cx="3386286" cy="2465017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5" name="Freeform: Shape 1034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217920"/>
            <a:ext cx="2205111" cy="155448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 descr="Heart Hug Stock Illustrations – 26,663 Heart Hug Stock Illustrations,  Vectors &amp; Clipart - Dreamstime">
            <a:extLst>
              <a:ext uri="{FF2B5EF4-FFF2-40B4-BE49-F238E27FC236}">
                <a16:creationId xmlns:a16="http://schemas.microsoft.com/office/drawing/2014/main" id="{81E4882B-BD9D-A69C-95FC-251CB305E4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0125" y="1819342"/>
            <a:ext cx="3941339" cy="3941339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739FBD-5C53-1154-38BA-86C5860337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21464" y="2249034"/>
            <a:ext cx="4503542" cy="4751523"/>
          </a:xfrm>
        </p:spPr>
        <p:txBody>
          <a:bodyPr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MARAMING SALAMAT SA IYONG PAKIKINIG!</a:t>
            </a:r>
          </a:p>
          <a:p>
            <a:pPr algn="ctr">
              <a:spcAft>
                <a:spcPts val="600"/>
              </a:spcAft>
            </a:pPr>
            <a:endParaRPr lang="en-US" sz="2800" dirty="0">
              <a:solidFill>
                <a:schemeClr val="accent5">
                  <a:lumMod val="75000"/>
                </a:schemeClr>
              </a:solidFill>
            </a:endParaRPr>
          </a:p>
          <a:p>
            <a:pPr algn="ctr"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SANA AY MANATILI TAYONG LIGTAS AT PRODUKTIBO SA GITNA NG TAG-INIT!</a:t>
            </a:r>
          </a:p>
        </p:txBody>
      </p:sp>
    </p:spTree>
    <p:extLst>
      <p:ext uri="{BB962C8B-B14F-4D97-AF65-F5344CB8AC3E}">
        <p14:creationId xmlns:p14="http://schemas.microsoft.com/office/powerpoint/2010/main" val="4021183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</TotalTime>
  <Words>1179</Words>
  <Application>Microsoft Macintosh PowerPoint</Application>
  <PresentationFormat>Custom</PresentationFormat>
  <Paragraphs>75</Paragraphs>
  <Slides>9</Slides>
  <Notes>1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Calibri</vt:lpstr>
      <vt:lpstr>Tahoma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ANG KINAHINATNAN NG MGA PANGUNAHING TAUHAN: Binago at winasto mula sa: https://pdfcookie.com/download/kinahinatnan-ng-mga-tauhan-sa-noli-0nvow6rwq9l8</vt:lpstr>
      <vt:lpstr>PowerPoint Presentation</vt:lpstr>
      <vt:lpstr>MGA TALA AT TANONG SA PAGPAPATULOY NINYO SA EL FILIBUSTERISMO:</vt:lpstr>
      <vt:lpstr>???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Flordeliza Fermin</dc:creator>
  <cp:lastModifiedBy>Flordeliza Fermin</cp:lastModifiedBy>
  <cp:revision>9</cp:revision>
  <dcterms:created xsi:type="dcterms:W3CDTF">2024-05-05T02:37:31Z</dcterms:created>
  <dcterms:modified xsi:type="dcterms:W3CDTF">2025-04-20T15:41:25Z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2024-05-05T00:00:00Z</vt:filetime>
  </property>
  <property fmtid="{D5CDD505-2E9C-101B-9397-08002B2CF9AE}" pid="3" name="Creator">
    <vt:lpwstr>Microsoft Word</vt:lpwstr>
  </property>
  <property fmtid="{D5CDD505-2E9C-101B-9397-08002B2CF9AE}" pid="4" name="LastSaved">
    <vt:filetime>2024-05-05T00:00:00Z</vt:filetime>
  </property>
</Properties>
</file>